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6.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 id="2147483673" r:id="rId3"/>
    <p:sldMasterId id="2147483692" r:id="rId4"/>
    <p:sldMasterId id="2147483708" r:id="rId5"/>
    <p:sldMasterId id="2147483739" r:id="rId6"/>
    <p:sldMasterId id="2147483755" r:id="rId7"/>
    <p:sldMasterId id="2147483801" r:id="rId8"/>
  </p:sldMasterIdLst>
  <p:notesMasterIdLst>
    <p:notesMasterId r:id="rId43"/>
  </p:notesMasterIdLst>
  <p:handoutMasterIdLst>
    <p:handoutMasterId r:id="rId44"/>
  </p:handoutMasterIdLst>
  <p:sldIdLst>
    <p:sldId id="542" r:id="rId9"/>
    <p:sldId id="634" r:id="rId10"/>
    <p:sldId id="808" r:id="rId11"/>
    <p:sldId id="809" r:id="rId12"/>
    <p:sldId id="804" r:id="rId13"/>
    <p:sldId id="647" r:id="rId14"/>
    <p:sldId id="680" r:id="rId15"/>
    <p:sldId id="648" r:id="rId16"/>
    <p:sldId id="803" r:id="rId17"/>
    <p:sldId id="810" r:id="rId18"/>
    <p:sldId id="651" r:id="rId19"/>
    <p:sldId id="652" r:id="rId20"/>
    <p:sldId id="731" r:id="rId21"/>
    <p:sldId id="653" r:id="rId22"/>
    <p:sldId id="805" r:id="rId23"/>
    <p:sldId id="654" r:id="rId24"/>
    <p:sldId id="671" r:id="rId25"/>
    <p:sldId id="655" r:id="rId26"/>
    <p:sldId id="649" r:id="rId27"/>
    <p:sldId id="732" r:id="rId28"/>
    <p:sldId id="733" r:id="rId29"/>
    <p:sldId id="785" r:id="rId30"/>
    <p:sldId id="660" r:id="rId31"/>
    <p:sldId id="776" r:id="rId32"/>
    <p:sldId id="662" r:id="rId33"/>
    <p:sldId id="674" r:id="rId34"/>
    <p:sldId id="675" r:id="rId35"/>
    <p:sldId id="665" r:id="rId36"/>
    <p:sldId id="666" r:id="rId37"/>
    <p:sldId id="667" r:id="rId38"/>
    <p:sldId id="668" r:id="rId39"/>
    <p:sldId id="784" r:id="rId40"/>
    <p:sldId id="813" r:id="rId41"/>
    <p:sldId id="801" r:id="rId42"/>
  </p:sldIdLst>
  <p:sldSz cx="9144000" cy="5143500" type="screen16x9"/>
  <p:notesSz cx="6797675" cy="9926638"/>
  <p:custDataLst>
    <p:tags r:id="rId45"/>
  </p:custDataLst>
  <p:defaultText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23">
          <p15:clr>
            <a:srgbClr val="A4A3A4"/>
          </p15:clr>
        </p15:guide>
        <p15:guide id="2" pos="2918">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ebook"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DDFE5"/>
    <a:srgbClr val="2DCAD1"/>
    <a:srgbClr val="FFFFFF"/>
    <a:srgbClr val="FF0000"/>
    <a:srgbClr val="8FE4E5"/>
    <a:srgbClr val="00A5AE"/>
    <a:srgbClr val="009900"/>
    <a:srgbClr val="66FF33"/>
    <a:srgbClr val="FF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21" autoAdjust="0"/>
    <p:restoredTop sz="94463" autoAdjust="0"/>
  </p:normalViewPr>
  <p:slideViewPr>
    <p:cSldViewPr>
      <p:cViewPr>
        <p:scale>
          <a:sx n="75" d="100"/>
          <a:sy n="75" d="100"/>
        </p:scale>
        <p:origin x="-804" y="-232"/>
      </p:cViewPr>
      <p:guideLst>
        <p:guide orient="horz" pos="1523"/>
        <p:guide pos="29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1592"/>
    </p:cViewPr>
  </p:sorterViewPr>
  <p:notesViewPr>
    <p:cSldViewPr>
      <p:cViewPr varScale="1">
        <p:scale>
          <a:sx n="60" d="100"/>
          <a:sy n="60" d="100"/>
        </p:scale>
        <p:origin x="2419" y="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notesMaster" Target="notesMasters/notesMaster1.xml"/><Relationship Id="rId48" Type="http://schemas.openxmlformats.org/officeDocument/2006/relationships/viewProps" Target="viewProps.xml"/><Relationship Id="rId8" Type="http://schemas.openxmlformats.org/officeDocument/2006/relationships/slideMaster" Target="slideMasters/slideMaster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66B588-1261-4A20-9BF8-0CB9EBB1FD7E}" type="datetimeFigureOut">
              <a:rPr lang="zh-CN" altLang="en-US" smtClean="0"/>
              <a:t>2025/3/20</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F0B80DAA-69AD-44A6-BC55-8624C5B2A23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45659" cy="496332"/>
          </a:xfrm>
          <a:prstGeom prst="rect">
            <a:avLst/>
          </a:prstGeom>
        </p:spPr>
        <p:txBody>
          <a:bodyPr vert="horz" lIns="95562" tIns="47781" rIns="95562" bIns="47781" rtlCol="0"/>
          <a:lstStyle>
            <a:lvl1pPr algn="l">
              <a:defRPr sz="1300"/>
            </a:lvl1pPr>
          </a:lstStyle>
          <a:p>
            <a:endParaRPr lang="zh-CN" altLang="en-US"/>
          </a:p>
        </p:txBody>
      </p:sp>
      <p:sp>
        <p:nvSpPr>
          <p:cNvPr id="3" name="日期占位符 2"/>
          <p:cNvSpPr>
            <a:spLocks noGrp="1"/>
          </p:cNvSpPr>
          <p:nvPr>
            <p:ph type="dt" idx="1"/>
          </p:nvPr>
        </p:nvSpPr>
        <p:spPr>
          <a:xfrm>
            <a:off x="3850443" y="1"/>
            <a:ext cx="2945659" cy="496332"/>
          </a:xfrm>
          <a:prstGeom prst="rect">
            <a:avLst/>
          </a:prstGeom>
        </p:spPr>
        <p:txBody>
          <a:bodyPr vert="horz" lIns="95562" tIns="47781" rIns="95562" bIns="47781" rtlCol="0"/>
          <a:lstStyle>
            <a:lvl1pPr algn="r">
              <a:defRPr sz="1300"/>
            </a:lvl1pPr>
          </a:lstStyle>
          <a:p>
            <a:fld id="{049650E5-154D-4D18-9238-1FE280D65669}" type="datetimeFigureOut">
              <a:rPr lang="zh-CN" altLang="en-US" smtClean="0"/>
              <a:t>2025/3/20</a:t>
            </a:fld>
            <a:endParaRPr lang="zh-CN" altLang="en-US"/>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5562" tIns="47781" rIns="95562" bIns="47781" rtlCol="0" anchor="ctr"/>
          <a:lstStyle/>
          <a:p>
            <a:endParaRPr lang="zh-CN" altLang="en-US"/>
          </a:p>
        </p:txBody>
      </p:sp>
      <p:sp>
        <p:nvSpPr>
          <p:cNvPr id="5" name="备注占位符 4"/>
          <p:cNvSpPr>
            <a:spLocks noGrp="1"/>
          </p:cNvSpPr>
          <p:nvPr>
            <p:ph type="body" sz="quarter" idx="3"/>
          </p:nvPr>
        </p:nvSpPr>
        <p:spPr>
          <a:xfrm>
            <a:off x="679768" y="4715153"/>
            <a:ext cx="5438140" cy="4466987"/>
          </a:xfrm>
          <a:prstGeom prst="rect">
            <a:avLst/>
          </a:prstGeom>
        </p:spPr>
        <p:txBody>
          <a:bodyPr vert="horz" lIns="95562" tIns="47781" rIns="95562" bIns="4778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8584"/>
            <a:ext cx="2945659" cy="496332"/>
          </a:xfrm>
          <a:prstGeom prst="rect">
            <a:avLst/>
          </a:prstGeom>
        </p:spPr>
        <p:txBody>
          <a:bodyPr vert="horz" lIns="95562" tIns="47781" rIns="95562" bIns="47781"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3850443" y="9428584"/>
            <a:ext cx="2945659" cy="496332"/>
          </a:xfrm>
          <a:prstGeom prst="rect">
            <a:avLst/>
          </a:prstGeom>
        </p:spPr>
        <p:txBody>
          <a:bodyPr vert="horz" lIns="95562" tIns="47781" rIns="95562" bIns="47781" rtlCol="0" anchor="b"/>
          <a:lstStyle>
            <a:lvl1pPr algn="r">
              <a:defRPr sz="1300"/>
            </a:lvl1pPr>
          </a:lstStyle>
          <a:p>
            <a:fld id="{F0734D87-A563-4DBF-9D05-EBA237D362C7}" type="slidenum">
              <a:rPr lang="zh-CN" altLang="en-US" smtClean="0"/>
              <a:t>‹#›</a:t>
            </a:fld>
            <a:endParaRPr lang="zh-CN" altLang="en-US"/>
          </a:p>
        </p:txBody>
      </p:sp>
    </p:spTree>
    <p:extLst>
      <p:ext uri="{BB962C8B-B14F-4D97-AF65-F5344CB8AC3E}">
        <p14:creationId xmlns:p14="http://schemas.microsoft.com/office/powerpoint/2010/main" val="2743742354"/>
      </p:ext>
    </p:extLst>
  </p:cSld>
  <p:clrMap bg1="lt1" tx1="dk1" bg2="lt2" tx2="dk2" accent1="accent1" accent2="accent2" accent3="accent3" accent4="accent4" accent5="accent5" accent6="accent6" hlink="hlink" folHlink="folHlink"/>
  <p:notesStyle>
    <a:lvl1pPr marL="0" algn="l" defTabSz="779145" rtl="0" eaLnBrk="1" latinLnBrk="0" hangingPunct="1">
      <a:defRPr sz="1000" kern="1200">
        <a:solidFill>
          <a:schemeClr val="tx1"/>
        </a:solidFill>
        <a:latin typeface="+mn-lt"/>
        <a:ea typeface="+mn-ea"/>
        <a:cs typeface="+mn-cs"/>
      </a:defRPr>
    </a:lvl1pPr>
    <a:lvl2pPr marL="389890" algn="l" defTabSz="779145" rtl="0" eaLnBrk="1" latinLnBrk="0" hangingPunct="1">
      <a:defRPr sz="1000" kern="1200">
        <a:solidFill>
          <a:schemeClr val="tx1"/>
        </a:solidFill>
        <a:latin typeface="+mn-lt"/>
        <a:ea typeface="+mn-ea"/>
        <a:cs typeface="+mn-cs"/>
      </a:defRPr>
    </a:lvl2pPr>
    <a:lvl3pPr marL="779145" algn="l" defTabSz="779145" rtl="0" eaLnBrk="1" latinLnBrk="0" hangingPunct="1">
      <a:defRPr sz="1000" kern="1200">
        <a:solidFill>
          <a:schemeClr val="tx1"/>
        </a:solidFill>
        <a:latin typeface="+mn-lt"/>
        <a:ea typeface="+mn-ea"/>
        <a:cs typeface="+mn-cs"/>
      </a:defRPr>
    </a:lvl3pPr>
    <a:lvl4pPr marL="1169035" algn="l" defTabSz="779145" rtl="0" eaLnBrk="1" latinLnBrk="0" hangingPunct="1">
      <a:defRPr sz="1000" kern="1200">
        <a:solidFill>
          <a:schemeClr val="tx1"/>
        </a:solidFill>
        <a:latin typeface="+mn-lt"/>
        <a:ea typeface="+mn-ea"/>
        <a:cs typeface="+mn-cs"/>
      </a:defRPr>
    </a:lvl4pPr>
    <a:lvl5pPr marL="1558290" algn="l" defTabSz="779145" rtl="0" eaLnBrk="1" latinLnBrk="0" hangingPunct="1">
      <a:defRPr sz="1000" kern="1200">
        <a:solidFill>
          <a:schemeClr val="tx1"/>
        </a:solidFill>
        <a:latin typeface="+mn-lt"/>
        <a:ea typeface="+mn-ea"/>
        <a:cs typeface="+mn-cs"/>
      </a:defRPr>
    </a:lvl5pPr>
    <a:lvl6pPr marL="1948180" algn="l" defTabSz="779145" rtl="0" eaLnBrk="1" latinLnBrk="0" hangingPunct="1">
      <a:defRPr sz="1000" kern="1200">
        <a:solidFill>
          <a:schemeClr val="tx1"/>
        </a:solidFill>
        <a:latin typeface="+mn-lt"/>
        <a:ea typeface="+mn-ea"/>
        <a:cs typeface="+mn-cs"/>
      </a:defRPr>
    </a:lvl6pPr>
    <a:lvl7pPr marL="2338070" algn="l" defTabSz="779145" rtl="0" eaLnBrk="1" latinLnBrk="0" hangingPunct="1">
      <a:defRPr sz="1000" kern="1200">
        <a:solidFill>
          <a:schemeClr val="tx1"/>
        </a:solidFill>
        <a:latin typeface="+mn-lt"/>
        <a:ea typeface="+mn-ea"/>
        <a:cs typeface="+mn-cs"/>
      </a:defRPr>
    </a:lvl7pPr>
    <a:lvl8pPr marL="2727325" algn="l" defTabSz="779145" rtl="0" eaLnBrk="1" latinLnBrk="0" hangingPunct="1">
      <a:defRPr sz="1000" kern="1200">
        <a:solidFill>
          <a:schemeClr val="tx1"/>
        </a:solidFill>
        <a:latin typeface="+mn-lt"/>
        <a:ea typeface="+mn-ea"/>
        <a:cs typeface="+mn-cs"/>
      </a:defRPr>
    </a:lvl8pPr>
    <a:lvl9pPr marL="3117215" algn="l" defTabSz="77914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734D87-A563-4DBF-9D05-EBA237D362C7}"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43" y="204855"/>
            <a:ext cx="3008592" cy="871826"/>
          </a:xfrm>
        </p:spPr>
        <p:txBody>
          <a:bodyPr anchor="b"/>
          <a:lstStyle>
            <a:lvl1pPr algn="l">
              <a:defRPr sz="1625" b="1"/>
            </a:lvl1pPr>
          </a:lstStyle>
          <a:p>
            <a:r>
              <a:rPr lang="zh-CN" altLang="en-US"/>
              <a:t>单击此处编辑母版标题样式</a:t>
            </a:r>
          </a:p>
        </p:txBody>
      </p:sp>
      <p:sp>
        <p:nvSpPr>
          <p:cNvPr id="3" name="内容占位符 2"/>
          <p:cNvSpPr>
            <a:spLocks noGrp="1"/>
          </p:cNvSpPr>
          <p:nvPr>
            <p:ph idx="1"/>
          </p:nvPr>
        </p:nvSpPr>
        <p:spPr>
          <a:xfrm>
            <a:off x="3575382" y="204856"/>
            <a:ext cx="5112224" cy="4391281"/>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43" y="1076681"/>
            <a:ext cx="3008592" cy="3519457"/>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69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454" y="3601636"/>
            <a:ext cx="5486909" cy="425195"/>
          </a:xfrm>
        </p:spPr>
        <p:txBody>
          <a:bodyPr anchor="b"/>
          <a:lstStyle>
            <a:lvl1pPr algn="l">
              <a:defRPr sz="1625" b="1"/>
            </a:lvl1pPr>
          </a:lstStyle>
          <a:p>
            <a:r>
              <a:rPr lang="zh-CN" altLang="en-US"/>
              <a:t>单击此处编辑母版标题样式</a:t>
            </a:r>
          </a:p>
        </p:txBody>
      </p:sp>
      <p:sp>
        <p:nvSpPr>
          <p:cNvPr id="3" name="图片占位符 2"/>
          <p:cNvSpPr>
            <a:spLocks noGrp="1"/>
          </p:cNvSpPr>
          <p:nvPr>
            <p:ph type="pic" idx="1"/>
          </p:nvPr>
        </p:nvSpPr>
        <p:spPr>
          <a:xfrm>
            <a:off x="1792454" y="459733"/>
            <a:ext cx="5486909" cy="3087117"/>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8010" indent="0">
              <a:buNone/>
              <a:defRPr sz="1625"/>
            </a:lvl6pPr>
            <a:lvl7pPr marL="2229485" indent="0">
              <a:buNone/>
              <a:defRPr sz="1625"/>
            </a:lvl7pPr>
            <a:lvl8pPr marL="2600960" indent="0">
              <a:buNone/>
              <a:defRPr sz="1625"/>
            </a:lvl8pPr>
            <a:lvl9pPr marL="2973070" indent="0">
              <a:buNone/>
              <a:defRPr sz="1625"/>
            </a:lvl9pPr>
          </a:lstStyle>
          <a:p>
            <a:endParaRPr lang="zh-CN" altLang="en-US"/>
          </a:p>
        </p:txBody>
      </p:sp>
      <p:sp>
        <p:nvSpPr>
          <p:cNvPr id="4" name="文本占位符 3"/>
          <p:cNvSpPr>
            <a:spLocks noGrp="1"/>
          </p:cNvSpPr>
          <p:nvPr>
            <p:ph type="body" sz="half" idx="2"/>
          </p:nvPr>
        </p:nvSpPr>
        <p:spPr>
          <a:xfrm>
            <a:off x="1792454" y="4026829"/>
            <a:ext cx="5486909" cy="603846"/>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4870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30828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015" y="206047"/>
            <a:ext cx="2057591" cy="439008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42" y="206047"/>
            <a:ext cx="6020358" cy="439008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25263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08877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9350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9139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965" y="4811709"/>
            <a:ext cx="447717" cy="333484"/>
          </a:xfrm>
          <a:prstGeom prst="rect">
            <a:avLst/>
          </a:prstGeom>
          <a:noFill/>
        </p:spPr>
        <p:txBody>
          <a:bodyPr lIns="146285" tIns="73142" rIns="146285" bIns="73142" anchor="ctr"/>
          <a:lstStyle/>
          <a:p>
            <a:pPr defTabSz="914400">
              <a:defRPr/>
            </a:pPr>
            <a:r>
              <a:rPr lang="en-US" altLang="ko-KR" sz="1200" i="1" dirty="0">
                <a:solidFill>
                  <a:prstClr val="white"/>
                </a:solidFill>
                <a:ea typeface="Gulim" pitchFamily="34" charset="-127"/>
              </a:rPr>
              <a:t> </a:t>
            </a:r>
            <a:r>
              <a:rPr lang="en-US" altLang="zh-CN" sz="1200" i="1" dirty="0">
                <a:solidFill>
                  <a:prstClr val="white"/>
                </a:solidFill>
                <a:ea typeface="Gulim" pitchFamily="34" charset="-127"/>
              </a:rPr>
              <a:t>P</a:t>
            </a:r>
            <a:fld id="{64CE9EE8-2290-493E-814B-923CA962DE57}" type="slidenum">
              <a:rPr lang="en-US" altLang="ko-KR" sz="1200" i="1" dirty="0">
                <a:solidFill>
                  <a:prstClr val="white"/>
                </a:solidFill>
                <a:ea typeface="Gulim" pitchFamily="34" charset="-127"/>
              </a:rPr>
              <a:pPr defTabSz="914400">
                <a:defRPr/>
              </a:pPr>
              <a:t>‹#›</a:t>
            </a:fld>
            <a:r>
              <a:rPr lang="en-US" altLang="ko-KR" sz="1200" i="1" dirty="0">
                <a:solidFill>
                  <a:prstClr val="white"/>
                </a:solidFill>
                <a:ea typeface="Gulim" pitchFamily="34" charset="-127"/>
              </a:rPr>
              <a:t> </a:t>
            </a:r>
          </a:p>
        </p:txBody>
      </p:sp>
    </p:spTree>
    <p:extLst>
      <p:ext uri="{BB962C8B-B14F-4D97-AF65-F5344CB8AC3E}">
        <p14:creationId xmlns:p14="http://schemas.microsoft.com/office/powerpoint/2010/main" val="24584534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3" name="Rectangle 8"/>
          <p:cNvSpPr txBox="1">
            <a:spLocks noChangeArrowheads="1"/>
          </p:cNvSpPr>
          <p:nvPr userDrawn="1"/>
        </p:nvSpPr>
        <p:spPr>
          <a:xfrm>
            <a:off x="8881508" y="4917341"/>
            <a:ext cx="2133798" cy="2918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CCA8BE9-0D37-4B5D-A732-9C83E28F7F75}" type="slidenum">
              <a:rPr lang="zh-CN" altLang="en-US" sz="1475" smtClean="0">
                <a:solidFill>
                  <a:prstClr val="black">
                    <a:lumMod val="50000"/>
                    <a:lumOff val="50000"/>
                  </a:prstClr>
                </a:solidFill>
              </a:rPr>
              <a:pPr>
                <a:defRPr/>
              </a:pPr>
              <a:t>‹#›</a:t>
            </a:fld>
            <a:endParaRPr lang="en-US" altLang="zh-CN" sz="1475" dirty="0">
              <a:solidFill>
                <a:prstClr val="black">
                  <a:lumMod val="50000"/>
                  <a:lumOff val="50000"/>
                </a:prstClr>
              </a:solidFill>
            </a:endParaRPr>
          </a:p>
        </p:txBody>
      </p:sp>
    </p:spTree>
    <p:extLst>
      <p:ext uri="{BB962C8B-B14F-4D97-AF65-F5344CB8AC3E}">
        <p14:creationId xmlns:p14="http://schemas.microsoft.com/office/powerpoint/2010/main" val="26775079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0894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64" y="1598345"/>
            <a:ext cx="7773121" cy="1102883"/>
          </a:xfrm>
        </p:spPr>
        <p:txBody>
          <a:bodyPr/>
          <a:lstStyle/>
          <a:p>
            <a:r>
              <a:rPr lang="zh-CN" altLang="en-US"/>
              <a:t>单击此处编辑母版标题样式</a:t>
            </a:r>
          </a:p>
        </p:txBody>
      </p:sp>
      <p:sp>
        <p:nvSpPr>
          <p:cNvPr id="3" name="副标题 2"/>
          <p:cNvSpPr>
            <a:spLocks noGrp="1"/>
          </p:cNvSpPr>
          <p:nvPr>
            <p:ph type="subTitle" idx="1"/>
          </p:nvPr>
        </p:nvSpPr>
        <p:spPr>
          <a:xfrm>
            <a:off x="1371727" y="2915610"/>
            <a:ext cx="6401394" cy="1314883"/>
          </a:xfrm>
        </p:spPr>
        <p:txBody>
          <a:bodyPr/>
          <a:lstStyle>
            <a:lvl1pPr marL="0" indent="0" algn="ctr">
              <a:buNone/>
              <a:defRPr>
                <a:solidFill>
                  <a:schemeClr val="tx1">
                    <a:tint val="75000"/>
                  </a:schemeClr>
                </a:solidFill>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8010" indent="0" algn="ctr">
              <a:buNone/>
              <a:defRPr>
                <a:solidFill>
                  <a:schemeClr val="tx1">
                    <a:tint val="75000"/>
                  </a:schemeClr>
                </a:solidFill>
              </a:defRPr>
            </a:lvl6pPr>
            <a:lvl7pPr marL="2229485" indent="0" algn="ctr">
              <a:buNone/>
              <a:defRPr>
                <a:solidFill>
                  <a:schemeClr val="tx1">
                    <a:tint val="75000"/>
                  </a:schemeClr>
                </a:solidFill>
              </a:defRPr>
            </a:lvl7pPr>
            <a:lvl8pPr marL="2600960" indent="0" algn="ctr">
              <a:buNone/>
              <a:defRPr>
                <a:solidFill>
                  <a:schemeClr val="tx1">
                    <a:tint val="75000"/>
                  </a:schemeClr>
                </a:solidFill>
              </a:defRPr>
            </a:lvl8pPr>
            <a:lvl9pPr marL="297307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7807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29556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80" y="3306265"/>
            <a:ext cx="7773121" cy="1021892"/>
          </a:xfrm>
        </p:spPr>
        <p:txBody>
          <a:bodyPr anchor="t"/>
          <a:lstStyle>
            <a:lvl1pPr algn="l">
              <a:defRPr sz="3250" b="1" cap="all"/>
            </a:lvl1pPr>
          </a:lstStyle>
          <a:p>
            <a:r>
              <a:rPr lang="zh-CN" altLang="en-US"/>
              <a:t>单击此处编辑母版标题样式</a:t>
            </a:r>
          </a:p>
        </p:txBody>
      </p:sp>
      <p:sp>
        <p:nvSpPr>
          <p:cNvPr id="3" name="文本占位符 2"/>
          <p:cNvSpPr>
            <a:spLocks noGrp="1"/>
          </p:cNvSpPr>
          <p:nvPr>
            <p:ph type="body" idx="1"/>
          </p:nvPr>
        </p:nvSpPr>
        <p:spPr>
          <a:xfrm>
            <a:off x="722380" y="2180753"/>
            <a:ext cx="7773121" cy="1125511"/>
          </a:xfrm>
        </p:spPr>
        <p:txBody>
          <a:bodyPr anchor="b"/>
          <a:lstStyle>
            <a:lvl1pPr marL="0" indent="0">
              <a:buNone/>
              <a:defRPr sz="1625">
                <a:solidFill>
                  <a:schemeClr val="tx1">
                    <a:tint val="75000"/>
                  </a:schemeClr>
                </a:solidFill>
              </a:defRPr>
            </a:lvl1pPr>
            <a:lvl2pPr marL="371475" indent="0">
              <a:buNone/>
              <a:defRPr sz="1465">
                <a:solidFill>
                  <a:schemeClr val="tx1">
                    <a:tint val="75000"/>
                  </a:schemeClr>
                </a:solidFill>
              </a:defRPr>
            </a:lvl2pPr>
            <a:lvl3pPr marL="742950" indent="0">
              <a:buNone/>
              <a:defRPr sz="1300">
                <a:solidFill>
                  <a:schemeClr val="tx1">
                    <a:tint val="75000"/>
                  </a:schemeClr>
                </a:solidFill>
              </a:defRPr>
            </a:lvl3pPr>
            <a:lvl4pPr marL="1114425" indent="0">
              <a:buNone/>
              <a:defRPr sz="1135">
                <a:solidFill>
                  <a:schemeClr val="tx1">
                    <a:tint val="75000"/>
                  </a:schemeClr>
                </a:solidFill>
              </a:defRPr>
            </a:lvl4pPr>
            <a:lvl5pPr marL="1485900" indent="0">
              <a:buNone/>
              <a:defRPr sz="1135">
                <a:solidFill>
                  <a:schemeClr val="tx1">
                    <a:tint val="75000"/>
                  </a:schemeClr>
                </a:solidFill>
              </a:defRPr>
            </a:lvl5pPr>
            <a:lvl6pPr marL="1858010" indent="0">
              <a:buNone/>
              <a:defRPr sz="1135">
                <a:solidFill>
                  <a:schemeClr val="tx1">
                    <a:tint val="75000"/>
                  </a:schemeClr>
                </a:solidFill>
              </a:defRPr>
            </a:lvl6pPr>
            <a:lvl7pPr marL="2229485" indent="0">
              <a:buNone/>
              <a:defRPr sz="1135">
                <a:solidFill>
                  <a:schemeClr val="tx1">
                    <a:tint val="75000"/>
                  </a:schemeClr>
                </a:solidFill>
              </a:defRPr>
            </a:lvl7pPr>
            <a:lvl8pPr marL="2600960" indent="0">
              <a:buNone/>
              <a:defRPr sz="1135">
                <a:solidFill>
                  <a:schemeClr val="tx1">
                    <a:tint val="75000"/>
                  </a:schemeClr>
                </a:solidFill>
              </a:defRPr>
            </a:lvl8pPr>
            <a:lvl9pPr marL="2973070" indent="0">
              <a:buNone/>
              <a:defRPr sz="113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885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42"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631"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08834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42" y="1151714"/>
            <a:ext cx="4040563"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4" name="内容占位符 3"/>
          <p:cNvSpPr>
            <a:spLocks noGrp="1"/>
          </p:cNvSpPr>
          <p:nvPr>
            <p:ph sz="half" idx="2"/>
          </p:nvPr>
        </p:nvSpPr>
        <p:spPr>
          <a:xfrm>
            <a:off x="457242" y="1631694"/>
            <a:ext cx="4040563"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457" y="1151714"/>
            <a:ext cx="4042150"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6" name="内容占位符 5"/>
          <p:cNvSpPr>
            <a:spLocks noGrp="1"/>
          </p:cNvSpPr>
          <p:nvPr>
            <p:ph sz="quarter" idx="4"/>
          </p:nvPr>
        </p:nvSpPr>
        <p:spPr>
          <a:xfrm>
            <a:off x="4645457" y="1631694"/>
            <a:ext cx="4042150"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96651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34854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15491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43" y="204855"/>
            <a:ext cx="3008592" cy="871826"/>
          </a:xfrm>
        </p:spPr>
        <p:txBody>
          <a:bodyPr anchor="b"/>
          <a:lstStyle>
            <a:lvl1pPr algn="l">
              <a:defRPr sz="1625" b="1"/>
            </a:lvl1pPr>
          </a:lstStyle>
          <a:p>
            <a:r>
              <a:rPr lang="zh-CN" altLang="en-US"/>
              <a:t>单击此处编辑母版标题样式</a:t>
            </a:r>
          </a:p>
        </p:txBody>
      </p:sp>
      <p:sp>
        <p:nvSpPr>
          <p:cNvPr id="3" name="内容占位符 2"/>
          <p:cNvSpPr>
            <a:spLocks noGrp="1"/>
          </p:cNvSpPr>
          <p:nvPr>
            <p:ph idx="1"/>
          </p:nvPr>
        </p:nvSpPr>
        <p:spPr>
          <a:xfrm>
            <a:off x="3575382" y="204856"/>
            <a:ext cx="5112224" cy="4391281"/>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43" y="1076681"/>
            <a:ext cx="3008592" cy="3519457"/>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88275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454" y="3601636"/>
            <a:ext cx="5486909" cy="425195"/>
          </a:xfrm>
        </p:spPr>
        <p:txBody>
          <a:bodyPr anchor="b"/>
          <a:lstStyle>
            <a:lvl1pPr algn="l">
              <a:defRPr sz="1625" b="1"/>
            </a:lvl1pPr>
          </a:lstStyle>
          <a:p>
            <a:r>
              <a:rPr lang="zh-CN" altLang="en-US"/>
              <a:t>单击此处编辑母版标题样式</a:t>
            </a:r>
          </a:p>
        </p:txBody>
      </p:sp>
      <p:sp>
        <p:nvSpPr>
          <p:cNvPr id="3" name="图片占位符 2"/>
          <p:cNvSpPr>
            <a:spLocks noGrp="1"/>
          </p:cNvSpPr>
          <p:nvPr>
            <p:ph type="pic" idx="1"/>
          </p:nvPr>
        </p:nvSpPr>
        <p:spPr>
          <a:xfrm>
            <a:off x="1792454" y="459733"/>
            <a:ext cx="5486909" cy="3087117"/>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8010" indent="0">
              <a:buNone/>
              <a:defRPr sz="1625"/>
            </a:lvl6pPr>
            <a:lvl7pPr marL="2229485" indent="0">
              <a:buNone/>
              <a:defRPr sz="1625"/>
            </a:lvl7pPr>
            <a:lvl8pPr marL="2600960" indent="0">
              <a:buNone/>
              <a:defRPr sz="1625"/>
            </a:lvl8pPr>
            <a:lvl9pPr marL="2973070" indent="0">
              <a:buNone/>
              <a:defRPr sz="1625"/>
            </a:lvl9pPr>
          </a:lstStyle>
          <a:p>
            <a:endParaRPr lang="zh-CN" altLang="en-US"/>
          </a:p>
        </p:txBody>
      </p:sp>
      <p:sp>
        <p:nvSpPr>
          <p:cNvPr id="4" name="文本占位符 3"/>
          <p:cNvSpPr>
            <a:spLocks noGrp="1"/>
          </p:cNvSpPr>
          <p:nvPr>
            <p:ph type="body" sz="half" idx="2"/>
          </p:nvPr>
        </p:nvSpPr>
        <p:spPr>
          <a:xfrm>
            <a:off x="1792454" y="4026829"/>
            <a:ext cx="5486909" cy="603846"/>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65448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0654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64" y="1598345"/>
            <a:ext cx="7773121" cy="1102883"/>
          </a:xfrm>
        </p:spPr>
        <p:txBody>
          <a:bodyPr/>
          <a:lstStyle/>
          <a:p>
            <a:r>
              <a:rPr lang="zh-CN" altLang="en-US"/>
              <a:t>单击此处编辑母版标题样式</a:t>
            </a:r>
          </a:p>
        </p:txBody>
      </p:sp>
      <p:sp>
        <p:nvSpPr>
          <p:cNvPr id="3" name="副标题 2"/>
          <p:cNvSpPr>
            <a:spLocks noGrp="1"/>
          </p:cNvSpPr>
          <p:nvPr>
            <p:ph type="subTitle" idx="1"/>
          </p:nvPr>
        </p:nvSpPr>
        <p:spPr>
          <a:xfrm>
            <a:off x="1371727" y="2915610"/>
            <a:ext cx="6401394" cy="1314883"/>
          </a:xfrm>
        </p:spPr>
        <p:txBody>
          <a:bodyPr/>
          <a:lstStyle>
            <a:lvl1pPr marL="0" indent="0" algn="ctr">
              <a:buNone/>
              <a:defRPr>
                <a:solidFill>
                  <a:schemeClr val="tx1">
                    <a:tint val="75000"/>
                  </a:schemeClr>
                </a:solidFill>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8010" indent="0" algn="ctr">
              <a:buNone/>
              <a:defRPr>
                <a:solidFill>
                  <a:schemeClr val="tx1">
                    <a:tint val="75000"/>
                  </a:schemeClr>
                </a:solidFill>
              </a:defRPr>
            </a:lvl6pPr>
            <a:lvl7pPr marL="2229485" indent="0" algn="ctr">
              <a:buNone/>
              <a:defRPr>
                <a:solidFill>
                  <a:schemeClr val="tx1">
                    <a:tint val="75000"/>
                  </a:schemeClr>
                </a:solidFill>
              </a:defRPr>
            </a:lvl7pPr>
            <a:lvl8pPr marL="2600960" indent="0" algn="ctr">
              <a:buNone/>
              <a:defRPr>
                <a:solidFill>
                  <a:schemeClr val="tx1">
                    <a:tint val="75000"/>
                  </a:schemeClr>
                </a:solidFill>
              </a:defRPr>
            </a:lvl8pPr>
            <a:lvl9pPr marL="297307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17074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015" y="206047"/>
            <a:ext cx="2057591" cy="439008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42" y="206047"/>
            <a:ext cx="6020358" cy="439008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03266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25724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3247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20385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965" y="4811709"/>
            <a:ext cx="447717" cy="333484"/>
          </a:xfrm>
          <a:prstGeom prst="rect">
            <a:avLst/>
          </a:prstGeom>
          <a:noFill/>
        </p:spPr>
        <p:txBody>
          <a:bodyPr lIns="146285" tIns="73142" rIns="146285" bIns="73142" anchor="ctr"/>
          <a:lstStyle/>
          <a:p>
            <a:pPr defTabSz="914400">
              <a:defRPr/>
            </a:pPr>
            <a:r>
              <a:rPr lang="en-US" altLang="ko-KR" sz="1200" i="1" dirty="0">
                <a:solidFill>
                  <a:prstClr val="white"/>
                </a:solidFill>
                <a:ea typeface="Gulim" pitchFamily="34" charset="-127"/>
              </a:rPr>
              <a:t> </a:t>
            </a:r>
            <a:r>
              <a:rPr lang="en-US" altLang="zh-CN" sz="1200" i="1" dirty="0">
                <a:solidFill>
                  <a:prstClr val="white"/>
                </a:solidFill>
                <a:ea typeface="Gulim" pitchFamily="34" charset="-127"/>
              </a:rPr>
              <a:t>P</a:t>
            </a:r>
            <a:fld id="{64CE9EE8-2290-493E-814B-923CA962DE57}" type="slidenum">
              <a:rPr lang="en-US" altLang="ko-KR" sz="1200" i="1" dirty="0">
                <a:solidFill>
                  <a:prstClr val="white"/>
                </a:solidFill>
                <a:ea typeface="Gulim" pitchFamily="34" charset="-127"/>
              </a:rPr>
              <a:pPr defTabSz="914400">
                <a:defRPr/>
              </a:pPr>
              <a:t>‹#›</a:t>
            </a:fld>
            <a:r>
              <a:rPr lang="en-US" altLang="ko-KR" sz="1200" i="1" dirty="0">
                <a:solidFill>
                  <a:prstClr val="white"/>
                </a:solidFill>
                <a:ea typeface="Gulim" pitchFamily="34" charset="-127"/>
              </a:rPr>
              <a:t> </a:t>
            </a:r>
          </a:p>
        </p:txBody>
      </p:sp>
    </p:spTree>
    <p:extLst>
      <p:ext uri="{BB962C8B-B14F-4D97-AF65-F5344CB8AC3E}">
        <p14:creationId xmlns:p14="http://schemas.microsoft.com/office/powerpoint/2010/main" val="4790148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64" y="1598345"/>
            <a:ext cx="7773121" cy="1102883"/>
          </a:xfrm>
        </p:spPr>
        <p:txBody>
          <a:bodyPr/>
          <a:lstStyle/>
          <a:p>
            <a:r>
              <a:rPr lang="zh-CN" altLang="en-US"/>
              <a:t>单击此处编辑母版标题样式</a:t>
            </a:r>
          </a:p>
        </p:txBody>
      </p:sp>
      <p:sp>
        <p:nvSpPr>
          <p:cNvPr id="3" name="副标题 2"/>
          <p:cNvSpPr>
            <a:spLocks noGrp="1"/>
          </p:cNvSpPr>
          <p:nvPr>
            <p:ph type="subTitle" idx="1"/>
          </p:nvPr>
        </p:nvSpPr>
        <p:spPr>
          <a:xfrm>
            <a:off x="1371727" y="2915610"/>
            <a:ext cx="6401394" cy="1314883"/>
          </a:xfrm>
        </p:spPr>
        <p:txBody>
          <a:bodyPr/>
          <a:lstStyle>
            <a:lvl1pPr marL="0" indent="0" algn="ctr">
              <a:buNone/>
              <a:defRPr>
                <a:solidFill>
                  <a:schemeClr val="tx1">
                    <a:tint val="75000"/>
                  </a:schemeClr>
                </a:solidFill>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8010" indent="0" algn="ctr">
              <a:buNone/>
              <a:defRPr>
                <a:solidFill>
                  <a:schemeClr val="tx1">
                    <a:tint val="75000"/>
                  </a:schemeClr>
                </a:solidFill>
              </a:defRPr>
            </a:lvl6pPr>
            <a:lvl7pPr marL="2229485" indent="0" algn="ctr">
              <a:buNone/>
              <a:defRPr>
                <a:solidFill>
                  <a:schemeClr val="tx1">
                    <a:tint val="75000"/>
                  </a:schemeClr>
                </a:solidFill>
              </a:defRPr>
            </a:lvl7pPr>
            <a:lvl8pPr marL="2600960" indent="0" algn="ctr">
              <a:buNone/>
              <a:defRPr>
                <a:solidFill>
                  <a:schemeClr val="tx1">
                    <a:tint val="75000"/>
                  </a:schemeClr>
                </a:solidFill>
              </a:defRPr>
            </a:lvl8pPr>
            <a:lvl9pPr marL="297307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20589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27688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80" y="3306265"/>
            <a:ext cx="7773121" cy="1021892"/>
          </a:xfrm>
        </p:spPr>
        <p:txBody>
          <a:bodyPr anchor="t"/>
          <a:lstStyle>
            <a:lvl1pPr algn="l">
              <a:defRPr sz="3250" b="1" cap="all"/>
            </a:lvl1pPr>
          </a:lstStyle>
          <a:p>
            <a:r>
              <a:rPr lang="zh-CN" altLang="en-US"/>
              <a:t>单击此处编辑母版标题样式</a:t>
            </a:r>
          </a:p>
        </p:txBody>
      </p:sp>
      <p:sp>
        <p:nvSpPr>
          <p:cNvPr id="3" name="文本占位符 2"/>
          <p:cNvSpPr>
            <a:spLocks noGrp="1"/>
          </p:cNvSpPr>
          <p:nvPr>
            <p:ph type="body" idx="1"/>
          </p:nvPr>
        </p:nvSpPr>
        <p:spPr>
          <a:xfrm>
            <a:off x="722380" y="2180753"/>
            <a:ext cx="7773121" cy="1125511"/>
          </a:xfrm>
        </p:spPr>
        <p:txBody>
          <a:bodyPr anchor="b"/>
          <a:lstStyle>
            <a:lvl1pPr marL="0" indent="0">
              <a:buNone/>
              <a:defRPr sz="1625">
                <a:solidFill>
                  <a:schemeClr val="tx1">
                    <a:tint val="75000"/>
                  </a:schemeClr>
                </a:solidFill>
              </a:defRPr>
            </a:lvl1pPr>
            <a:lvl2pPr marL="371475" indent="0">
              <a:buNone/>
              <a:defRPr sz="1465">
                <a:solidFill>
                  <a:schemeClr val="tx1">
                    <a:tint val="75000"/>
                  </a:schemeClr>
                </a:solidFill>
              </a:defRPr>
            </a:lvl2pPr>
            <a:lvl3pPr marL="742950" indent="0">
              <a:buNone/>
              <a:defRPr sz="1300">
                <a:solidFill>
                  <a:schemeClr val="tx1">
                    <a:tint val="75000"/>
                  </a:schemeClr>
                </a:solidFill>
              </a:defRPr>
            </a:lvl3pPr>
            <a:lvl4pPr marL="1114425" indent="0">
              <a:buNone/>
              <a:defRPr sz="1135">
                <a:solidFill>
                  <a:schemeClr val="tx1">
                    <a:tint val="75000"/>
                  </a:schemeClr>
                </a:solidFill>
              </a:defRPr>
            </a:lvl4pPr>
            <a:lvl5pPr marL="1485900" indent="0">
              <a:buNone/>
              <a:defRPr sz="1135">
                <a:solidFill>
                  <a:schemeClr val="tx1">
                    <a:tint val="75000"/>
                  </a:schemeClr>
                </a:solidFill>
              </a:defRPr>
            </a:lvl5pPr>
            <a:lvl6pPr marL="1858010" indent="0">
              <a:buNone/>
              <a:defRPr sz="1135">
                <a:solidFill>
                  <a:schemeClr val="tx1">
                    <a:tint val="75000"/>
                  </a:schemeClr>
                </a:solidFill>
              </a:defRPr>
            </a:lvl6pPr>
            <a:lvl7pPr marL="2229485" indent="0">
              <a:buNone/>
              <a:defRPr sz="1135">
                <a:solidFill>
                  <a:schemeClr val="tx1">
                    <a:tint val="75000"/>
                  </a:schemeClr>
                </a:solidFill>
              </a:defRPr>
            </a:lvl7pPr>
            <a:lvl8pPr marL="2600960" indent="0">
              <a:buNone/>
              <a:defRPr sz="1135">
                <a:solidFill>
                  <a:schemeClr val="tx1">
                    <a:tint val="75000"/>
                  </a:schemeClr>
                </a:solidFill>
              </a:defRPr>
            </a:lvl8pPr>
            <a:lvl9pPr marL="2973070" indent="0">
              <a:buNone/>
              <a:defRPr sz="113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92036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42"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631"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01730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42" y="1151714"/>
            <a:ext cx="4040563"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4" name="内容占位符 3"/>
          <p:cNvSpPr>
            <a:spLocks noGrp="1"/>
          </p:cNvSpPr>
          <p:nvPr>
            <p:ph sz="half" idx="2"/>
          </p:nvPr>
        </p:nvSpPr>
        <p:spPr>
          <a:xfrm>
            <a:off x="457242" y="1631694"/>
            <a:ext cx="4040563"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457" y="1151714"/>
            <a:ext cx="4042150"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6" name="内容占位符 5"/>
          <p:cNvSpPr>
            <a:spLocks noGrp="1"/>
          </p:cNvSpPr>
          <p:nvPr>
            <p:ph sz="quarter" idx="4"/>
          </p:nvPr>
        </p:nvSpPr>
        <p:spPr>
          <a:xfrm>
            <a:off x="4645457" y="1631694"/>
            <a:ext cx="4042150"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2016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08740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55135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7708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43" y="204855"/>
            <a:ext cx="3008592" cy="871826"/>
          </a:xfrm>
        </p:spPr>
        <p:txBody>
          <a:bodyPr anchor="b"/>
          <a:lstStyle>
            <a:lvl1pPr algn="l">
              <a:defRPr sz="1625" b="1"/>
            </a:lvl1pPr>
          </a:lstStyle>
          <a:p>
            <a:r>
              <a:rPr lang="zh-CN" altLang="en-US"/>
              <a:t>单击此处编辑母版标题样式</a:t>
            </a:r>
          </a:p>
        </p:txBody>
      </p:sp>
      <p:sp>
        <p:nvSpPr>
          <p:cNvPr id="3" name="内容占位符 2"/>
          <p:cNvSpPr>
            <a:spLocks noGrp="1"/>
          </p:cNvSpPr>
          <p:nvPr>
            <p:ph idx="1"/>
          </p:nvPr>
        </p:nvSpPr>
        <p:spPr>
          <a:xfrm>
            <a:off x="3575382" y="204856"/>
            <a:ext cx="5112224" cy="4391281"/>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43" y="1076681"/>
            <a:ext cx="3008592" cy="3519457"/>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7235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454" y="3601636"/>
            <a:ext cx="5486909" cy="425195"/>
          </a:xfrm>
        </p:spPr>
        <p:txBody>
          <a:bodyPr anchor="b"/>
          <a:lstStyle>
            <a:lvl1pPr algn="l">
              <a:defRPr sz="1625" b="1"/>
            </a:lvl1pPr>
          </a:lstStyle>
          <a:p>
            <a:r>
              <a:rPr lang="zh-CN" altLang="en-US"/>
              <a:t>单击此处编辑母版标题样式</a:t>
            </a:r>
          </a:p>
        </p:txBody>
      </p:sp>
      <p:sp>
        <p:nvSpPr>
          <p:cNvPr id="3" name="图片占位符 2"/>
          <p:cNvSpPr>
            <a:spLocks noGrp="1"/>
          </p:cNvSpPr>
          <p:nvPr>
            <p:ph type="pic" idx="1"/>
          </p:nvPr>
        </p:nvSpPr>
        <p:spPr>
          <a:xfrm>
            <a:off x="1792454" y="459733"/>
            <a:ext cx="5486909" cy="3087117"/>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8010" indent="0">
              <a:buNone/>
              <a:defRPr sz="1625"/>
            </a:lvl6pPr>
            <a:lvl7pPr marL="2229485" indent="0">
              <a:buNone/>
              <a:defRPr sz="1625"/>
            </a:lvl7pPr>
            <a:lvl8pPr marL="2600960" indent="0">
              <a:buNone/>
              <a:defRPr sz="1625"/>
            </a:lvl8pPr>
            <a:lvl9pPr marL="2973070" indent="0">
              <a:buNone/>
              <a:defRPr sz="1625"/>
            </a:lvl9pPr>
          </a:lstStyle>
          <a:p>
            <a:endParaRPr lang="zh-CN" altLang="en-US"/>
          </a:p>
        </p:txBody>
      </p:sp>
      <p:sp>
        <p:nvSpPr>
          <p:cNvPr id="4" name="文本占位符 3"/>
          <p:cNvSpPr>
            <a:spLocks noGrp="1"/>
          </p:cNvSpPr>
          <p:nvPr>
            <p:ph type="body" sz="half" idx="2"/>
          </p:nvPr>
        </p:nvSpPr>
        <p:spPr>
          <a:xfrm>
            <a:off x="1792454" y="4026829"/>
            <a:ext cx="5486909" cy="603846"/>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130012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88628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015" y="206047"/>
            <a:ext cx="2057591" cy="439008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42" y="206047"/>
            <a:ext cx="6020358" cy="439008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91484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8821828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12702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76662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965" y="4811709"/>
            <a:ext cx="447717" cy="333484"/>
          </a:xfrm>
          <a:prstGeom prst="rect">
            <a:avLst/>
          </a:prstGeom>
          <a:noFill/>
        </p:spPr>
        <p:txBody>
          <a:bodyPr lIns="146285" tIns="73142" rIns="146285" bIns="73142" anchor="ctr"/>
          <a:lstStyle/>
          <a:p>
            <a:pPr defTabSz="914400">
              <a:defRPr/>
            </a:pPr>
            <a:r>
              <a:rPr lang="en-US" altLang="ko-KR" sz="1200" i="1" dirty="0">
                <a:solidFill>
                  <a:prstClr val="white"/>
                </a:solidFill>
                <a:ea typeface="Gulim" pitchFamily="34" charset="-127"/>
              </a:rPr>
              <a:t> </a:t>
            </a:r>
            <a:r>
              <a:rPr lang="en-US" altLang="zh-CN" sz="1200" i="1" dirty="0">
                <a:solidFill>
                  <a:prstClr val="white"/>
                </a:solidFill>
                <a:ea typeface="Gulim" pitchFamily="34" charset="-127"/>
              </a:rPr>
              <a:t>P</a:t>
            </a:r>
            <a:fld id="{64CE9EE8-2290-493E-814B-923CA962DE57}" type="slidenum">
              <a:rPr lang="en-US" altLang="ko-KR" sz="1200" i="1" dirty="0">
                <a:solidFill>
                  <a:prstClr val="white"/>
                </a:solidFill>
                <a:ea typeface="Gulim" pitchFamily="34" charset="-127"/>
              </a:rPr>
              <a:pPr defTabSz="914400">
                <a:defRPr/>
              </a:pPr>
              <a:t>‹#›</a:t>
            </a:fld>
            <a:r>
              <a:rPr lang="en-US" altLang="ko-KR" sz="1200" i="1" dirty="0">
                <a:solidFill>
                  <a:prstClr val="white"/>
                </a:solidFill>
                <a:ea typeface="Gulim" pitchFamily="34" charset="-127"/>
              </a:rPr>
              <a:t> </a:t>
            </a:r>
          </a:p>
        </p:txBody>
      </p:sp>
    </p:spTree>
    <p:extLst>
      <p:ext uri="{BB962C8B-B14F-4D97-AF65-F5344CB8AC3E}">
        <p14:creationId xmlns:p14="http://schemas.microsoft.com/office/powerpoint/2010/main" val="3042623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80" y="3306265"/>
            <a:ext cx="7773121" cy="1021892"/>
          </a:xfrm>
        </p:spPr>
        <p:txBody>
          <a:bodyPr anchor="t"/>
          <a:lstStyle>
            <a:lvl1pPr algn="l">
              <a:defRPr sz="3250" b="1" cap="all"/>
            </a:lvl1pPr>
          </a:lstStyle>
          <a:p>
            <a:r>
              <a:rPr lang="zh-CN" altLang="en-US"/>
              <a:t>单击此处编辑母版标题样式</a:t>
            </a:r>
          </a:p>
        </p:txBody>
      </p:sp>
      <p:sp>
        <p:nvSpPr>
          <p:cNvPr id="3" name="文本占位符 2"/>
          <p:cNvSpPr>
            <a:spLocks noGrp="1"/>
          </p:cNvSpPr>
          <p:nvPr>
            <p:ph type="body" idx="1"/>
          </p:nvPr>
        </p:nvSpPr>
        <p:spPr>
          <a:xfrm>
            <a:off x="722380" y="2180753"/>
            <a:ext cx="7773121" cy="1125511"/>
          </a:xfrm>
        </p:spPr>
        <p:txBody>
          <a:bodyPr anchor="b"/>
          <a:lstStyle>
            <a:lvl1pPr marL="0" indent="0">
              <a:buNone/>
              <a:defRPr sz="1625">
                <a:solidFill>
                  <a:schemeClr val="tx1">
                    <a:tint val="75000"/>
                  </a:schemeClr>
                </a:solidFill>
              </a:defRPr>
            </a:lvl1pPr>
            <a:lvl2pPr marL="371475" indent="0">
              <a:buNone/>
              <a:defRPr sz="1465">
                <a:solidFill>
                  <a:schemeClr val="tx1">
                    <a:tint val="75000"/>
                  </a:schemeClr>
                </a:solidFill>
              </a:defRPr>
            </a:lvl2pPr>
            <a:lvl3pPr marL="742950" indent="0">
              <a:buNone/>
              <a:defRPr sz="1300">
                <a:solidFill>
                  <a:schemeClr val="tx1">
                    <a:tint val="75000"/>
                  </a:schemeClr>
                </a:solidFill>
              </a:defRPr>
            </a:lvl3pPr>
            <a:lvl4pPr marL="1114425" indent="0">
              <a:buNone/>
              <a:defRPr sz="1135">
                <a:solidFill>
                  <a:schemeClr val="tx1">
                    <a:tint val="75000"/>
                  </a:schemeClr>
                </a:solidFill>
              </a:defRPr>
            </a:lvl4pPr>
            <a:lvl5pPr marL="1485900" indent="0">
              <a:buNone/>
              <a:defRPr sz="1135">
                <a:solidFill>
                  <a:schemeClr val="tx1">
                    <a:tint val="75000"/>
                  </a:schemeClr>
                </a:solidFill>
              </a:defRPr>
            </a:lvl5pPr>
            <a:lvl6pPr marL="1858010" indent="0">
              <a:buNone/>
              <a:defRPr sz="1135">
                <a:solidFill>
                  <a:schemeClr val="tx1">
                    <a:tint val="75000"/>
                  </a:schemeClr>
                </a:solidFill>
              </a:defRPr>
            </a:lvl6pPr>
            <a:lvl7pPr marL="2229485" indent="0">
              <a:buNone/>
              <a:defRPr sz="1135">
                <a:solidFill>
                  <a:schemeClr val="tx1">
                    <a:tint val="75000"/>
                  </a:schemeClr>
                </a:solidFill>
              </a:defRPr>
            </a:lvl7pPr>
            <a:lvl8pPr marL="2600960" indent="0">
              <a:buNone/>
              <a:defRPr sz="1135">
                <a:solidFill>
                  <a:schemeClr val="tx1">
                    <a:tint val="75000"/>
                  </a:schemeClr>
                </a:solidFill>
              </a:defRPr>
            </a:lvl8pPr>
            <a:lvl9pPr marL="2973070" indent="0">
              <a:buNone/>
              <a:defRPr sz="113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3750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64" y="1598345"/>
            <a:ext cx="7773121" cy="1102883"/>
          </a:xfrm>
        </p:spPr>
        <p:txBody>
          <a:bodyPr/>
          <a:lstStyle/>
          <a:p>
            <a:r>
              <a:rPr lang="zh-CN" altLang="en-US"/>
              <a:t>单击此处编辑母版标题样式</a:t>
            </a:r>
          </a:p>
        </p:txBody>
      </p:sp>
      <p:sp>
        <p:nvSpPr>
          <p:cNvPr id="3" name="副标题 2"/>
          <p:cNvSpPr>
            <a:spLocks noGrp="1"/>
          </p:cNvSpPr>
          <p:nvPr>
            <p:ph type="subTitle" idx="1"/>
          </p:nvPr>
        </p:nvSpPr>
        <p:spPr>
          <a:xfrm>
            <a:off x="1371727" y="2915610"/>
            <a:ext cx="6401394" cy="1314883"/>
          </a:xfrm>
        </p:spPr>
        <p:txBody>
          <a:bodyPr/>
          <a:lstStyle>
            <a:lvl1pPr marL="0" indent="0" algn="ctr">
              <a:buNone/>
              <a:defRPr>
                <a:solidFill>
                  <a:schemeClr val="tx1">
                    <a:tint val="75000"/>
                  </a:schemeClr>
                </a:solidFill>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8010" indent="0" algn="ctr">
              <a:buNone/>
              <a:defRPr>
                <a:solidFill>
                  <a:schemeClr val="tx1">
                    <a:tint val="75000"/>
                  </a:schemeClr>
                </a:solidFill>
              </a:defRPr>
            </a:lvl6pPr>
            <a:lvl7pPr marL="2229485" indent="0" algn="ctr">
              <a:buNone/>
              <a:defRPr>
                <a:solidFill>
                  <a:schemeClr val="tx1">
                    <a:tint val="75000"/>
                  </a:schemeClr>
                </a:solidFill>
              </a:defRPr>
            </a:lvl7pPr>
            <a:lvl8pPr marL="2600960" indent="0" algn="ctr">
              <a:buNone/>
              <a:defRPr>
                <a:solidFill>
                  <a:schemeClr val="tx1">
                    <a:tint val="75000"/>
                  </a:schemeClr>
                </a:solidFill>
              </a:defRPr>
            </a:lvl8pPr>
            <a:lvl9pPr marL="297307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96669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837954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80" y="3306265"/>
            <a:ext cx="7773121" cy="1021892"/>
          </a:xfrm>
        </p:spPr>
        <p:txBody>
          <a:bodyPr anchor="t"/>
          <a:lstStyle>
            <a:lvl1pPr algn="l">
              <a:defRPr sz="3250" b="1" cap="all"/>
            </a:lvl1pPr>
          </a:lstStyle>
          <a:p>
            <a:r>
              <a:rPr lang="zh-CN" altLang="en-US"/>
              <a:t>单击此处编辑母版标题样式</a:t>
            </a:r>
          </a:p>
        </p:txBody>
      </p:sp>
      <p:sp>
        <p:nvSpPr>
          <p:cNvPr id="3" name="文本占位符 2"/>
          <p:cNvSpPr>
            <a:spLocks noGrp="1"/>
          </p:cNvSpPr>
          <p:nvPr>
            <p:ph type="body" idx="1"/>
          </p:nvPr>
        </p:nvSpPr>
        <p:spPr>
          <a:xfrm>
            <a:off x="722380" y="2180753"/>
            <a:ext cx="7773121" cy="1125511"/>
          </a:xfrm>
        </p:spPr>
        <p:txBody>
          <a:bodyPr anchor="b"/>
          <a:lstStyle>
            <a:lvl1pPr marL="0" indent="0">
              <a:buNone/>
              <a:defRPr sz="1625">
                <a:solidFill>
                  <a:schemeClr val="tx1">
                    <a:tint val="75000"/>
                  </a:schemeClr>
                </a:solidFill>
              </a:defRPr>
            </a:lvl1pPr>
            <a:lvl2pPr marL="371475" indent="0">
              <a:buNone/>
              <a:defRPr sz="1465">
                <a:solidFill>
                  <a:schemeClr val="tx1">
                    <a:tint val="75000"/>
                  </a:schemeClr>
                </a:solidFill>
              </a:defRPr>
            </a:lvl2pPr>
            <a:lvl3pPr marL="742950" indent="0">
              <a:buNone/>
              <a:defRPr sz="1300">
                <a:solidFill>
                  <a:schemeClr val="tx1">
                    <a:tint val="75000"/>
                  </a:schemeClr>
                </a:solidFill>
              </a:defRPr>
            </a:lvl3pPr>
            <a:lvl4pPr marL="1114425" indent="0">
              <a:buNone/>
              <a:defRPr sz="1135">
                <a:solidFill>
                  <a:schemeClr val="tx1">
                    <a:tint val="75000"/>
                  </a:schemeClr>
                </a:solidFill>
              </a:defRPr>
            </a:lvl4pPr>
            <a:lvl5pPr marL="1485900" indent="0">
              <a:buNone/>
              <a:defRPr sz="1135">
                <a:solidFill>
                  <a:schemeClr val="tx1">
                    <a:tint val="75000"/>
                  </a:schemeClr>
                </a:solidFill>
              </a:defRPr>
            </a:lvl5pPr>
            <a:lvl6pPr marL="1858010" indent="0">
              <a:buNone/>
              <a:defRPr sz="1135">
                <a:solidFill>
                  <a:schemeClr val="tx1">
                    <a:tint val="75000"/>
                  </a:schemeClr>
                </a:solidFill>
              </a:defRPr>
            </a:lvl6pPr>
            <a:lvl7pPr marL="2229485" indent="0">
              <a:buNone/>
              <a:defRPr sz="1135">
                <a:solidFill>
                  <a:schemeClr val="tx1">
                    <a:tint val="75000"/>
                  </a:schemeClr>
                </a:solidFill>
              </a:defRPr>
            </a:lvl7pPr>
            <a:lvl8pPr marL="2600960" indent="0">
              <a:buNone/>
              <a:defRPr sz="1135">
                <a:solidFill>
                  <a:schemeClr val="tx1">
                    <a:tint val="75000"/>
                  </a:schemeClr>
                </a:solidFill>
              </a:defRPr>
            </a:lvl8pPr>
            <a:lvl9pPr marL="2973070" indent="0">
              <a:buNone/>
              <a:defRPr sz="113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2543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42"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631"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01975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42" y="1151714"/>
            <a:ext cx="4040563"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4" name="内容占位符 3"/>
          <p:cNvSpPr>
            <a:spLocks noGrp="1"/>
          </p:cNvSpPr>
          <p:nvPr>
            <p:ph sz="half" idx="2"/>
          </p:nvPr>
        </p:nvSpPr>
        <p:spPr>
          <a:xfrm>
            <a:off x="457242" y="1631694"/>
            <a:ext cx="4040563"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457" y="1151714"/>
            <a:ext cx="4042150"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6" name="内容占位符 5"/>
          <p:cNvSpPr>
            <a:spLocks noGrp="1"/>
          </p:cNvSpPr>
          <p:nvPr>
            <p:ph sz="quarter" idx="4"/>
          </p:nvPr>
        </p:nvSpPr>
        <p:spPr>
          <a:xfrm>
            <a:off x="4645457" y="1631694"/>
            <a:ext cx="4042150"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52912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654870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382052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43" y="204855"/>
            <a:ext cx="3008592" cy="871826"/>
          </a:xfrm>
        </p:spPr>
        <p:txBody>
          <a:bodyPr anchor="b"/>
          <a:lstStyle>
            <a:lvl1pPr algn="l">
              <a:defRPr sz="1625" b="1"/>
            </a:lvl1pPr>
          </a:lstStyle>
          <a:p>
            <a:r>
              <a:rPr lang="zh-CN" altLang="en-US"/>
              <a:t>单击此处编辑母版标题样式</a:t>
            </a:r>
          </a:p>
        </p:txBody>
      </p:sp>
      <p:sp>
        <p:nvSpPr>
          <p:cNvPr id="3" name="内容占位符 2"/>
          <p:cNvSpPr>
            <a:spLocks noGrp="1"/>
          </p:cNvSpPr>
          <p:nvPr>
            <p:ph idx="1"/>
          </p:nvPr>
        </p:nvSpPr>
        <p:spPr>
          <a:xfrm>
            <a:off x="3575382" y="204856"/>
            <a:ext cx="5112224" cy="4391281"/>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43" y="1076681"/>
            <a:ext cx="3008592" cy="3519457"/>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37584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454" y="3601636"/>
            <a:ext cx="5486909" cy="425195"/>
          </a:xfrm>
        </p:spPr>
        <p:txBody>
          <a:bodyPr anchor="b"/>
          <a:lstStyle>
            <a:lvl1pPr algn="l">
              <a:defRPr sz="1625" b="1"/>
            </a:lvl1pPr>
          </a:lstStyle>
          <a:p>
            <a:r>
              <a:rPr lang="zh-CN" altLang="en-US"/>
              <a:t>单击此处编辑母版标题样式</a:t>
            </a:r>
          </a:p>
        </p:txBody>
      </p:sp>
      <p:sp>
        <p:nvSpPr>
          <p:cNvPr id="3" name="图片占位符 2"/>
          <p:cNvSpPr>
            <a:spLocks noGrp="1"/>
          </p:cNvSpPr>
          <p:nvPr>
            <p:ph type="pic" idx="1"/>
          </p:nvPr>
        </p:nvSpPr>
        <p:spPr>
          <a:xfrm>
            <a:off x="1792454" y="459733"/>
            <a:ext cx="5486909" cy="3087117"/>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8010" indent="0">
              <a:buNone/>
              <a:defRPr sz="1625"/>
            </a:lvl6pPr>
            <a:lvl7pPr marL="2229485" indent="0">
              <a:buNone/>
              <a:defRPr sz="1625"/>
            </a:lvl7pPr>
            <a:lvl8pPr marL="2600960" indent="0">
              <a:buNone/>
              <a:defRPr sz="1625"/>
            </a:lvl8pPr>
            <a:lvl9pPr marL="2973070" indent="0">
              <a:buNone/>
              <a:defRPr sz="1625"/>
            </a:lvl9pPr>
          </a:lstStyle>
          <a:p>
            <a:endParaRPr lang="zh-CN" altLang="en-US"/>
          </a:p>
        </p:txBody>
      </p:sp>
      <p:sp>
        <p:nvSpPr>
          <p:cNvPr id="4" name="文本占位符 3"/>
          <p:cNvSpPr>
            <a:spLocks noGrp="1"/>
          </p:cNvSpPr>
          <p:nvPr>
            <p:ph type="body" sz="half" idx="2"/>
          </p:nvPr>
        </p:nvSpPr>
        <p:spPr>
          <a:xfrm>
            <a:off x="1792454" y="4026829"/>
            <a:ext cx="5486909" cy="603846"/>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52427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6614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42"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631"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76276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015" y="206047"/>
            <a:ext cx="2057591" cy="439008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42" y="206047"/>
            <a:ext cx="6020358" cy="439008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385543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09323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914162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227778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965" y="4811709"/>
            <a:ext cx="447717" cy="333484"/>
          </a:xfrm>
          <a:prstGeom prst="rect">
            <a:avLst/>
          </a:prstGeom>
          <a:noFill/>
        </p:spPr>
        <p:txBody>
          <a:bodyPr lIns="146285" tIns="73142" rIns="146285" bIns="73142" anchor="ctr"/>
          <a:lstStyle/>
          <a:p>
            <a:pPr defTabSz="914400">
              <a:defRPr/>
            </a:pPr>
            <a:r>
              <a:rPr lang="en-US" altLang="ko-KR" sz="1200" i="1" dirty="0">
                <a:solidFill>
                  <a:prstClr val="white"/>
                </a:solidFill>
                <a:ea typeface="Gulim" pitchFamily="34" charset="-127"/>
              </a:rPr>
              <a:t> </a:t>
            </a:r>
            <a:r>
              <a:rPr lang="en-US" altLang="zh-CN" sz="1200" i="1" dirty="0">
                <a:solidFill>
                  <a:prstClr val="white"/>
                </a:solidFill>
                <a:ea typeface="Gulim" pitchFamily="34" charset="-127"/>
              </a:rPr>
              <a:t>P</a:t>
            </a:r>
            <a:fld id="{64CE9EE8-2290-493E-814B-923CA962DE57}" type="slidenum">
              <a:rPr lang="en-US" altLang="ko-KR" sz="1200" i="1" dirty="0">
                <a:solidFill>
                  <a:prstClr val="white"/>
                </a:solidFill>
                <a:ea typeface="Gulim" pitchFamily="34" charset="-127"/>
              </a:rPr>
              <a:pPr defTabSz="914400">
                <a:defRPr/>
              </a:pPr>
              <a:t>‹#›</a:t>
            </a:fld>
            <a:r>
              <a:rPr lang="en-US" altLang="ko-KR" sz="1200" i="1" dirty="0">
                <a:solidFill>
                  <a:prstClr val="white"/>
                </a:solidFill>
                <a:ea typeface="Gulim" pitchFamily="34" charset="-127"/>
              </a:rPr>
              <a:t> </a:t>
            </a:r>
          </a:p>
        </p:txBody>
      </p:sp>
    </p:spTree>
    <p:extLst>
      <p:ext uri="{BB962C8B-B14F-4D97-AF65-F5344CB8AC3E}">
        <p14:creationId xmlns:p14="http://schemas.microsoft.com/office/powerpoint/2010/main" val="40857893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64" y="1598345"/>
            <a:ext cx="7773121" cy="1102883"/>
          </a:xfrm>
        </p:spPr>
        <p:txBody>
          <a:bodyPr/>
          <a:lstStyle/>
          <a:p>
            <a:r>
              <a:rPr lang="zh-CN" altLang="en-US"/>
              <a:t>单击此处编辑母版标题样式</a:t>
            </a:r>
          </a:p>
        </p:txBody>
      </p:sp>
      <p:sp>
        <p:nvSpPr>
          <p:cNvPr id="3" name="副标题 2"/>
          <p:cNvSpPr>
            <a:spLocks noGrp="1"/>
          </p:cNvSpPr>
          <p:nvPr>
            <p:ph type="subTitle" idx="1"/>
          </p:nvPr>
        </p:nvSpPr>
        <p:spPr>
          <a:xfrm>
            <a:off x="1371727" y="2915610"/>
            <a:ext cx="6401394" cy="1314883"/>
          </a:xfrm>
        </p:spPr>
        <p:txBody>
          <a:bodyPr/>
          <a:lstStyle>
            <a:lvl1pPr marL="0" indent="0" algn="ctr">
              <a:buNone/>
              <a:defRPr>
                <a:solidFill>
                  <a:schemeClr val="tx1">
                    <a:tint val="75000"/>
                  </a:schemeClr>
                </a:solidFill>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8010" indent="0" algn="ctr">
              <a:buNone/>
              <a:defRPr>
                <a:solidFill>
                  <a:schemeClr val="tx1">
                    <a:tint val="75000"/>
                  </a:schemeClr>
                </a:solidFill>
              </a:defRPr>
            </a:lvl6pPr>
            <a:lvl7pPr marL="2229485" indent="0" algn="ctr">
              <a:buNone/>
              <a:defRPr>
                <a:solidFill>
                  <a:schemeClr val="tx1">
                    <a:tint val="75000"/>
                  </a:schemeClr>
                </a:solidFill>
              </a:defRPr>
            </a:lvl7pPr>
            <a:lvl8pPr marL="2600960" indent="0" algn="ctr">
              <a:buNone/>
              <a:defRPr>
                <a:solidFill>
                  <a:schemeClr val="tx1">
                    <a:tint val="75000"/>
                  </a:schemeClr>
                </a:solidFill>
              </a:defRPr>
            </a:lvl8pPr>
            <a:lvl9pPr marL="297307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862489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524162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80" y="3306265"/>
            <a:ext cx="7773121" cy="1021892"/>
          </a:xfrm>
        </p:spPr>
        <p:txBody>
          <a:bodyPr anchor="t"/>
          <a:lstStyle>
            <a:lvl1pPr algn="l">
              <a:defRPr sz="3250" b="1" cap="all"/>
            </a:lvl1pPr>
          </a:lstStyle>
          <a:p>
            <a:r>
              <a:rPr lang="zh-CN" altLang="en-US"/>
              <a:t>单击此处编辑母版标题样式</a:t>
            </a:r>
          </a:p>
        </p:txBody>
      </p:sp>
      <p:sp>
        <p:nvSpPr>
          <p:cNvPr id="3" name="文本占位符 2"/>
          <p:cNvSpPr>
            <a:spLocks noGrp="1"/>
          </p:cNvSpPr>
          <p:nvPr>
            <p:ph type="body" idx="1"/>
          </p:nvPr>
        </p:nvSpPr>
        <p:spPr>
          <a:xfrm>
            <a:off x="722380" y="2180753"/>
            <a:ext cx="7773121" cy="1125511"/>
          </a:xfrm>
        </p:spPr>
        <p:txBody>
          <a:bodyPr anchor="b"/>
          <a:lstStyle>
            <a:lvl1pPr marL="0" indent="0">
              <a:buNone/>
              <a:defRPr sz="1625">
                <a:solidFill>
                  <a:schemeClr val="tx1">
                    <a:tint val="75000"/>
                  </a:schemeClr>
                </a:solidFill>
              </a:defRPr>
            </a:lvl1pPr>
            <a:lvl2pPr marL="371475" indent="0">
              <a:buNone/>
              <a:defRPr sz="1465">
                <a:solidFill>
                  <a:schemeClr val="tx1">
                    <a:tint val="75000"/>
                  </a:schemeClr>
                </a:solidFill>
              </a:defRPr>
            </a:lvl2pPr>
            <a:lvl3pPr marL="742950" indent="0">
              <a:buNone/>
              <a:defRPr sz="1300">
                <a:solidFill>
                  <a:schemeClr val="tx1">
                    <a:tint val="75000"/>
                  </a:schemeClr>
                </a:solidFill>
              </a:defRPr>
            </a:lvl3pPr>
            <a:lvl4pPr marL="1114425" indent="0">
              <a:buNone/>
              <a:defRPr sz="1135">
                <a:solidFill>
                  <a:schemeClr val="tx1">
                    <a:tint val="75000"/>
                  </a:schemeClr>
                </a:solidFill>
              </a:defRPr>
            </a:lvl4pPr>
            <a:lvl5pPr marL="1485900" indent="0">
              <a:buNone/>
              <a:defRPr sz="1135">
                <a:solidFill>
                  <a:schemeClr val="tx1">
                    <a:tint val="75000"/>
                  </a:schemeClr>
                </a:solidFill>
              </a:defRPr>
            </a:lvl5pPr>
            <a:lvl6pPr marL="1858010" indent="0">
              <a:buNone/>
              <a:defRPr sz="1135">
                <a:solidFill>
                  <a:schemeClr val="tx1">
                    <a:tint val="75000"/>
                  </a:schemeClr>
                </a:solidFill>
              </a:defRPr>
            </a:lvl6pPr>
            <a:lvl7pPr marL="2229485" indent="0">
              <a:buNone/>
              <a:defRPr sz="1135">
                <a:solidFill>
                  <a:schemeClr val="tx1">
                    <a:tint val="75000"/>
                  </a:schemeClr>
                </a:solidFill>
              </a:defRPr>
            </a:lvl7pPr>
            <a:lvl8pPr marL="2600960" indent="0">
              <a:buNone/>
              <a:defRPr sz="1135">
                <a:solidFill>
                  <a:schemeClr val="tx1">
                    <a:tint val="75000"/>
                  </a:schemeClr>
                </a:solidFill>
              </a:defRPr>
            </a:lvl8pPr>
            <a:lvl9pPr marL="2973070" indent="0">
              <a:buNone/>
              <a:defRPr sz="113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524105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42"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631"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215922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42" y="1151714"/>
            <a:ext cx="4040563"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4" name="内容占位符 3"/>
          <p:cNvSpPr>
            <a:spLocks noGrp="1"/>
          </p:cNvSpPr>
          <p:nvPr>
            <p:ph sz="half" idx="2"/>
          </p:nvPr>
        </p:nvSpPr>
        <p:spPr>
          <a:xfrm>
            <a:off x="457242" y="1631694"/>
            <a:ext cx="4040563"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457" y="1151714"/>
            <a:ext cx="4042150"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6" name="内容占位符 5"/>
          <p:cNvSpPr>
            <a:spLocks noGrp="1"/>
          </p:cNvSpPr>
          <p:nvPr>
            <p:ph sz="quarter" idx="4"/>
          </p:nvPr>
        </p:nvSpPr>
        <p:spPr>
          <a:xfrm>
            <a:off x="4645457" y="1631694"/>
            <a:ext cx="4042150"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25259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42" y="1151714"/>
            <a:ext cx="4040563"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4" name="内容占位符 3"/>
          <p:cNvSpPr>
            <a:spLocks noGrp="1"/>
          </p:cNvSpPr>
          <p:nvPr>
            <p:ph sz="half" idx="2"/>
          </p:nvPr>
        </p:nvSpPr>
        <p:spPr>
          <a:xfrm>
            <a:off x="457242" y="1631694"/>
            <a:ext cx="4040563"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457" y="1151714"/>
            <a:ext cx="4042150"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6" name="内容占位符 5"/>
          <p:cNvSpPr>
            <a:spLocks noGrp="1"/>
          </p:cNvSpPr>
          <p:nvPr>
            <p:ph sz="quarter" idx="4"/>
          </p:nvPr>
        </p:nvSpPr>
        <p:spPr>
          <a:xfrm>
            <a:off x="4645457" y="1631694"/>
            <a:ext cx="4042150"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272532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34270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36752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43" y="204855"/>
            <a:ext cx="3008592" cy="871826"/>
          </a:xfrm>
        </p:spPr>
        <p:txBody>
          <a:bodyPr anchor="b"/>
          <a:lstStyle>
            <a:lvl1pPr algn="l">
              <a:defRPr sz="1625" b="1"/>
            </a:lvl1pPr>
          </a:lstStyle>
          <a:p>
            <a:r>
              <a:rPr lang="zh-CN" altLang="en-US"/>
              <a:t>单击此处编辑母版标题样式</a:t>
            </a:r>
          </a:p>
        </p:txBody>
      </p:sp>
      <p:sp>
        <p:nvSpPr>
          <p:cNvPr id="3" name="内容占位符 2"/>
          <p:cNvSpPr>
            <a:spLocks noGrp="1"/>
          </p:cNvSpPr>
          <p:nvPr>
            <p:ph idx="1"/>
          </p:nvPr>
        </p:nvSpPr>
        <p:spPr>
          <a:xfrm>
            <a:off x="3575382" y="204856"/>
            <a:ext cx="5112224" cy="4391281"/>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43" y="1076681"/>
            <a:ext cx="3008592" cy="3519457"/>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961159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454" y="3601636"/>
            <a:ext cx="5486909" cy="425195"/>
          </a:xfrm>
        </p:spPr>
        <p:txBody>
          <a:bodyPr anchor="b"/>
          <a:lstStyle>
            <a:lvl1pPr algn="l">
              <a:defRPr sz="1625" b="1"/>
            </a:lvl1pPr>
          </a:lstStyle>
          <a:p>
            <a:r>
              <a:rPr lang="zh-CN" altLang="en-US"/>
              <a:t>单击此处编辑母版标题样式</a:t>
            </a:r>
          </a:p>
        </p:txBody>
      </p:sp>
      <p:sp>
        <p:nvSpPr>
          <p:cNvPr id="3" name="图片占位符 2"/>
          <p:cNvSpPr>
            <a:spLocks noGrp="1"/>
          </p:cNvSpPr>
          <p:nvPr>
            <p:ph type="pic" idx="1"/>
          </p:nvPr>
        </p:nvSpPr>
        <p:spPr>
          <a:xfrm>
            <a:off x="1792454" y="459733"/>
            <a:ext cx="5486909" cy="3087117"/>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8010" indent="0">
              <a:buNone/>
              <a:defRPr sz="1625"/>
            </a:lvl6pPr>
            <a:lvl7pPr marL="2229485" indent="0">
              <a:buNone/>
              <a:defRPr sz="1625"/>
            </a:lvl7pPr>
            <a:lvl8pPr marL="2600960" indent="0">
              <a:buNone/>
              <a:defRPr sz="1625"/>
            </a:lvl8pPr>
            <a:lvl9pPr marL="2973070" indent="0">
              <a:buNone/>
              <a:defRPr sz="1625"/>
            </a:lvl9pPr>
          </a:lstStyle>
          <a:p>
            <a:endParaRPr lang="zh-CN" altLang="en-US"/>
          </a:p>
        </p:txBody>
      </p:sp>
      <p:sp>
        <p:nvSpPr>
          <p:cNvPr id="4" name="文本占位符 3"/>
          <p:cNvSpPr>
            <a:spLocks noGrp="1"/>
          </p:cNvSpPr>
          <p:nvPr>
            <p:ph type="body" sz="half" idx="2"/>
          </p:nvPr>
        </p:nvSpPr>
        <p:spPr>
          <a:xfrm>
            <a:off x="1792454" y="4026829"/>
            <a:ext cx="5486909" cy="603846"/>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815738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201925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015" y="206047"/>
            <a:ext cx="2057591" cy="439008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42" y="206047"/>
            <a:ext cx="6020358" cy="439008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56600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17339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24942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12528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965" y="4811709"/>
            <a:ext cx="447717" cy="333484"/>
          </a:xfrm>
          <a:prstGeom prst="rect">
            <a:avLst/>
          </a:prstGeom>
          <a:noFill/>
        </p:spPr>
        <p:txBody>
          <a:bodyPr lIns="146285" tIns="73142" rIns="146285" bIns="73142" anchor="ctr"/>
          <a:lstStyle/>
          <a:p>
            <a:pPr defTabSz="914400">
              <a:defRPr/>
            </a:pPr>
            <a:r>
              <a:rPr lang="en-US" altLang="ko-KR" sz="1200" i="1" dirty="0">
                <a:solidFill>
                  <a:prstClr val="white"/>
                </a:solidFill>
                <a:ea typeface="Gulim" pitchFamily="34" charset="-127"/>
              </a:rPr>
              <a:t> </a:t>
            </a:r>
            <a:r>
              <a:rPr lang="en-US" altLang="zh-CN" sz="1200" i="1" dirty="0">
                <a:solidFill>
                  <a:prstClr val="white"/>
                </a:solidFill>
                <a:ea typeface="Gulim" pitchFamily="34" charset="-127"/>
              </a:rPr>
              <a:t>P</a:t>
            </a:r>
            <a:fld id="{64CE9EE8-2290-493E-814B-923CA962DE57}" type="slidenum">
              <a:rPr lang="en-US" altLang="ko-KR" sz="1200" i="1" dirty="0">
                <a:solidFill>
                  <a:prstClr val="white"/>
                </a:solidFill>
                <a:ea typeface="Gulim" pitchFamily="34" charset="-127"/>
              </a:rPr>
              <a:pPr defTabSz="914400">
                <a:defRPr/>
              </a:pPr>
              <a:t>‹#›</a:t>
            </a:fld>
            <a:r>
              <a:rPr lang="en-US" altLang="ko-KR" sz="1200" i="1" dirty="0">
                <a:solidFill>
                  <a:prstClr val="white"/>
                </a:solidFill>
                <a:ea typeface="Gulim" pitchFamily="34" charset="-127"/>
              </a:rPr>
              <a:t> </a:t>
            </a:r>
          </a:p>
        </p:txBody>
      </p:sp>
    </p:spTree>
    <p:extLst>
      <p:ext uri="{BB962C8B-B14F-4D97-AF65-F5344CB8AC3E}">
        <p14:creationId xmlns:p14="http://schemas.microsoft.com/office/powerpoint/2010/main" val="696113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748237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64" y="1598345"/>
            <a:ext cx="7773121" cy="1102883"/>
          </a:xfrm>
        </p:spPr>
        <p:txBody>
          <a:bodyPr/>
          <a:lstStyle/>
          <a:p>
            <a:r>
              <a:rPr lang="zh-CN" altLang="en-US"/>
              <a:t>单击此处编辑母版标题样式</a:t>
            </a:r>
          </a:p>
        </p:txBody>
      </p:sp>
      <p:sp>
        <p:nvSpPr>
          <p:cNvPr id="3" name="副标题 2"/>
          <p:cNvSpPr>
            <a:spLocks noGrp="1"/>
          </p:cNvSpPr>
          <p:nvPr>
            <p:ph type="subTitle" idx="1"/>
          </p:nvPr>
        </p:nvSpPr>
        <p:spPr>
          <a:xfrm>
            <a:off x="1371727" y="2915610"/>
            <a:ext cx="6401394" cy="1314883"/>
          </a:xfrm>
        </p:spPr>
        <p:txBody>
          <a:bodyPr/>
          <a:lstStyle>
            <a:lvl1pPr marL="0" indent="0" algn="ctr">
              <a:buNone/>
              <a:defRPr>
                <a:solidFill>
                  <a:schemeClr val="tx1">
                    <a:tint val="75000"/>
                  </a:schemeClr>
                </a:solidFill>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8010" indent="0" algn="ctr">
              <a:buNone/>
              <a:defRPr>
                <a:solidFill>
                  <a:schemeClr val="tx1">
                    <a:tint val="75000"/>
                  </a:schemeClr>
                </a:solidFill>
              </a:defRPr>
            </a:lvl6pPr>
            <a:lvl7pPr marL="2229485" indent="0" algn="ctr">
              <a:buNone/>
              <a:defRPr>
                <a:solidFill>
                  <a:schemeClr val="tx1">
                    <a:tint val="75000"/>
                  </a:schemeClr>
                </a:solidFill>
              </a:defRPr>
            </a:lvl7pPr>
            <a:lvl8pPr marL="2600960" indent="0" algn="ctr">
              <a:buNone/>
              <a:defRPr>
                <a:solidFill>
                  <a:schemeClr val="tx1">
                    <a:tint val="75000"/>
                  </a:schemeClr>
                </a:solidFill>
              </a:defRPr>
            </a:lvl8pPr>
            <a:lvl9pPr marL="297307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781014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349501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80" y="3306265"/>
            <a:ext cx="7773121" cy="1021892"/>
          </a:xfrm>
        </p:spPr>
        <p:txBody>
          <a:bodyPr anchor="t"/>
          <a:lstStyle>
            <a:lvl1pPr algn="l">
              <a:defRPr sz="3250" b="1" cap="all"/>
            </a:lvl1pPr>
          </a:lstStyle>
          <a:p>
            <a:r>
              <a:rPr lang="zh-CN" altLang="en-US"/>
              <a:t>单击此处编辑母版标题样式</a:t>
            </a:r>
          </a:p>
        </p:txBody>
      </p:sp>
      <p:sp>
        <p:nvSpPr>
          <p:cNvPr id="3" name="文本占位符 2"/>
          <p:cNvSpPr>
            <a:spLocks noGrp="1"/>
          </p:cNvSpPr>
          <p:nvPr>
            <p:ph type="body" idx="1"/>
          </p:nvPr>
        </p:nvSpPr>
        <p:spPr>
          <a:xfrm>
            <a:off x="722380" y="2180753"/>
            <a:ext cx="7773121" cy="1125511"/>
          </a:xfrm>
        </p:spPr>
        <p:txBody>
          <a:bodyPr anchor="b"/>
          <a:lstStyle>
            <a:lvl1pPr marL="0" indent="0">
              <a:buNone/>
              <a:defRPr sz="1625">
                <a:solidFill>
                  <a:schemeClr val="tx1">
                    <a:tint val="75000"/>
                  </a:schemeClr>
                </a:solidFill>
              </a:defRPr>
            </a:lvl1pPr>
            <a:lvl2pPr marL="371475" indent="0">
              <a:buNone/>
              <a:defRPr sz="1465">
                <a:solidFill>
                  <a:schemeClr val="tx1">
                    <a:tint val="75000"/>
                  </a:schemeClr>
                </a:solidFill>
              </a:defRPr>
            </a:lvl2pPr>
            <a:lvl3pPr marL="742950" indent="0">
              <a:buNone/>
              <a:defRPr sz="1300">
                <a:solidFill>
                  <a:schemeClr val="tx1">
                    <a:tint val="75000"/>
                  </a:schemeClr>
                </a:solidFill>
              </a:defRPr>
            </a:lvl3pPr>
            <a:lvl4pPr marL="1114425" indent="0">
              <a:buNone/>
              <a:defRPr sz="1135">
                <a:solidFill>
                  <a:schemeClr val="tx1">
                    <a:tint val="75000"/>
                  </a:schemeClr>
                </a:solidFill>
              </a:defRPr>
            </a:lvl4pPr>
            <a:lvl5pPr marL="1485900" indent="0">
              <a:buNone/>
              <a:defRPr sz="1135">
                <a:solidFill>
                  <a:schemeClr val="tx1">
                    <a:tint val="75000"/>
                  </a:schemeClr>
                </a:solidFill>
              </a:defRPr>
            </a:lvl5pPr>
            <a:lvl6pPr marL="1858010" indent="0">
              <a:buNone/>
              <a:defRPr sz="1135">
                <a:solidFill>
                  <a:schemeClr val="tx1">
                    <a:tint val="75000"/>
                  </a:schemeClr>
                </a:solidFill>
              </a:defRPr>
            </a:lvl6pPr>
            <a:lvl7pPr marL="2229485" indent="0">
              <a:buNone/>
              <a:defRPr sz="1135">
                <a:solidFill>
                  <a:schemeClr val="tx1">
                    <a:tint val="75000"/>
                  </a:schemeClr>
                </a:solidFill>
              </a:defRPr>
            </a:lvl7pPr>
            <a:lvl8pPr marL="2600960" indent="0">
              <a:buNone/>
              <a:defRPr sz="1135">
                <a:solidFill>
                  <a:schemeClr val="tx1">
                    <a:tint val="75000"/>
                  </a:schemeClr>
                </a:solidFill>
              </a:defRPr>
            </a:lvl8pPr>
            <a:lvl9pPr marL="2973070" indent="0">
              <a:buNone/>
              <a:defRPr sz="113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066876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42"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631" y="1200547"/>
            <a:ext cx="4038975" cy="3395590"/>
          </a:xfrm>
        </p:spPr>
        <p:txBody>
          <a:bodyPr/>
          <a:lstStyle>
            <a:lvl1pPr>
              <a:defRPr sz="2275"/>
            </a:lvl1pPr>
            <a:lvl2pPr>
              <a:defRPr sz="1950"/>
            </a:lvl2pPr>
            <a:lvl3pPr>
              <a:defRPr sz="1625"/>
            </a:lvl3pPr>
            <a:lvl4pPr>
              <a:defRPr sz="1465"/>
            </a:lvl4pPr>
            <a:lvl5pPr>
              <a:defRPr sz="1465"/>
            </a:lvl5pPr>
            <a:lvl6pPr>
              <a:defRPr sz="1465"/>
            </a:lvl6pPr>
            <a:lvl7pPr>
              <a:defRPr sz="1465"/>
            </a:lvl7pPr>
            <a:lvl8pPr>
              <a:defRPr sz="1465"/>
            </a:lvl8pPr>
            <a:lvl9pPr>
              <a:defRPr sz="14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41836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42" y="1151714"/>
            <a:ext cx="4040563"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4" name="内容占位符 3"/>
          <p:cNvSpPr>
            <a:spLocks noGrp="1"/>
          </p:cNvSpPr>
          <p:nvPr>
            <p:ph sz="half" idx="2"/>
          </p:nvPr>
        </p:nvSpPr>
        <p:spPr>
          <a:xfrm>
            <a:off x="457242" y="1631694"/>
            <a:ext cx="4040563"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457" y="1151714"/>
            <a:ext cx="4042150" cy="479980"/>
          </a:xfrm>
        </p:spPr>
        <p:txBody>
          <a:bodyPr anchor="b"/>
          <a:lstStyle>
            <a:lvl1pPr marL="0" indent="0">
              <a:buNone/>
              <a:defRPr sz="1950" b="1"/>
            </a:lvl1pPr>
            <a:lvl2pPr marL="371475" indent="0">
              <a:buNone/>
              <a:defRPr sz="1625" b="1"/>
            </a:lvl2pPr>
            <a:lvl3pPr marL="742950" indent="0">
              <a:buNone/>
              <a:defRPr sz="1465" b="1"/>
            </a:lvl3pPr>
            <a:lvl4pPr marL="1114425" indent="0">
              <a:buNone/>
              <a:defRPr sz="1300" b="1"/>
            </a:lvl4pPr>
            <a:lvl5pPr marL="1485900" indent="0">
              <a:buNone/>
              <a:defRPr sz="1300" b="1"/>
            </a:lvl5pPr>
            <a:lvl6pPr marL="1858010" indent="0">
              <a:buNone/>
              <a:defRPr sz="1300" b="1"/>
            </a:lvl6pPr>
            <a:lvl7pPr marL="2229485" indent="0">
              <a:buNone/>
              <a:defRPr sz="1300" b="1"/>
            </a:lvl7pPr>
            <a:lvl8pPr marL="2600960" indent="0">
              <a:buNone/>
              <a:defRPr sz="1300" b="1"/>
            </a:lvl8pPr>
            <a:lvl9pPr marL="2973070" indent="0">
              <a:buNone/>
              <a:defRPr sz="1300" b="1"/>
            </a:lvl9pPr>
          </a:lstStyle>
          <a:p>
            <a:pPr lvl="0"/>
            <a:r>
              <a:rPr lang="zh-CN" altLang="en-US"/>
              <a:t>单击此处编辑母版文本样式</a:t>
            </a:r>
          </a:p>
        </p:txBody>
      </p:sp>
      <p:sp>
        <p:nvSpPr>
          <p:cNvPr id="6" name="内容占位符 5"/>
          <p:cNvSpPr>
            <a:spLocks noGrp="1"/>
          </p:cNvSpPr>
          <p:nvPr>
            <p:ph sz="quarter" idx="4"/>
          </p:nvPr>
        </p:nvSpPr>
        <p:spPr>
          <a:xfrm>
            <a:off x="4645457" y="1631694"/>
            <a:ext cx="4042150" cy="2964442"/>
          </a:xfrm>
        </p:spPr>
        <p:txBody>
          <a:bodyPr/>
          <a:lstStyle>
            <a:lvl1pPr>
              <a:defRPr sz="1950"/>
            </a:lvl1pPr>
            <a:lvl2pPr>
              <a:defRPr sz="1625"/>
            </a:lvl2pPr>
            <a:lvl3pPr>
              <a:defRPr sz="1465"/>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836458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375232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280405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43" y="204855"/>
            <a:ext cx="3008592" cy="871826"/>
          </a:xfrm>
        </p:spPr>
        <p:txBody>
          <a:bodyPr anchor="b"/>
          <a:lstStyle>
            <a:lvl1pPr algn="l">
              <a:defRPr sz="1625" b="1"/>
            </a:lvl1pPr>
          </a:lstStyle>
          <a:p>
            <a:r>
              <a:rPr lang="zh-CN" altLang="en-US"/>
              <a:t>单击此处编辑母版标题样式</a:t>
            </a:r>
          </a:p>
        </p:txBody>
      </p:sp>
      <p:sp>
        <p:nvSpPr>
          <p:cNvPr id="3" name="内容占位符 2"/>
          <p:cNvSpPr>
            <a:spLocks noGrp="1"/>
          </p:cNvSpPr>
          <p:nvPr>
            <p:ph idx="1"/>
          </p:nvPr>
        </p:nvSpPr>
        <p:spPr>
          <a:xfrm>
            <a:off x="3575382" y="204856"/>
            <a:ext cx="5112224" cy="4391281"/>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43" y="1076681"/>
            <a:ext cx="3008592" cy="3519457"/>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930771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454" y="3601636"/>
            <a:ext cx="5486909" cy="425195"/>
          </a:xfrm>
        </p:spPr>
        <p:txBody>
          <a:bodyPr anchor="b"/>
          <a:lstStyle>
            <a:lvl1pPr algn="l">
              <a:defRPr sz="1625" b="1"/>
            </a:lvl1pPr>
          </a:lstStyle>
          <a:p>
            <a:r>
              <a:rPr lang="zh-CN" altLang="en-US"/>
              <a:t>单击此处编辑母版标题样式</a:t>
            </a:r>
          </a:p>
        </p:txBody>
      </p:sp>
      <p:sp>
        <p:nvSpPr>
          <p:cNvPr id="3" name="图片占位符 2"/>
          <p:cNvSpPr>
            <a:spLocks noGrp="1"/>
          </p:cNvSpPr>
          <p:nvPr>
            <p:ph type="pic" idx="1"/>
          </p:nvPr>
        </p:nvSpPr>
        <p:spPr>
          <a:xfrm>
            <a:off x="1792454" y="459733"/>
            <a:ext cx="5486909" cy="3087117"/>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8010" indent="0">
              <a:buNone/>
              <a:defRPr sz="1625"/>
            </a:lvl6pPr>
            <a:lvl7pPr marL="2229485" indent="0">
              <a:buNone/>
              <a:defRPr sz="1625"/>
            </a:lvl7pPr>
            <a:lvl8pPr marL="2600960" indent="0">
              <a:buNone/>
              <a:defRPr sz="1625"/>
            </a:lvl8pPr>
            <a:lvl9pPr marL="2973070" indent="0">
              <a:buNone/>
              <a:defRPr sz="1625"/>
            </a:lvl9pPr>
          </a:lstStyle>
          <a:p>
            <a:endParaRPr lang="zh-CN" altLang="en-US"/>
          </a:p>
        </p:txBody>
      </p:sp>
      <p:sp>
        <p:nvSpPr>
          <p:cNvPr id="4" name="文本占位符 3"/>
          <p:cNvSpPr>
            <a:spLocks noGrp="1"/>
          </p:cNvSpPr>
          <p:nvPr>
            <p:ph type="body" sz="half" idx="2"/>
          </p:nvPr>
        </p:nvSpPr>
        <p:spPr>
          <a:xfrm>
            <a:off x="1792454" y="4026829"/>
            <a:ext cx="5486909" cy="603846"/>
          </a:xfrm>
        </p:spPr>
        <p:txBody>
          <a:bodyPr/>
          <a:lstStyle>
            <a:lvl1pPr marL="0" indent="0">
              <a:buNone/>
              <a:defRPr sz="1135"/>
            </a:lvl1pPr>
            <a:lvl2pPr marL="371475" indent="0">
              <a:buNone/>
              <a:defRPr sz="975"/>
            </a:lvl2pPr>
            <a:lvl3pPr marL="742950" indent="0">
              <a:buNone/>
              <a:defRPr sz="815"/>
            </a:lvl3pPr>
            <a:lvl4pPr marL="1114425" indent="0">
              <a:buNone/>
              <a:defRPr sz="730"/>
            </a:lvl4pPr>
            <a:lvl5pPr marL="1485900" indent="0">
              <a:buNone/>
              <a:defRPr sz="730"/>
            </a:lvl5pPr>
            <a:lvl6pPr marL="1858010" indent="0">
              <a:buNone/>
              <a:defRPr sz="730"/>
            </a:lvl6pPr>
            <a:lvl7pPr marL="2229485" indent="0">
              <a:buNone/>
              <a:defRPr sz="730"/>
            </a:lvl7pPr>
            <a:lvl8pPr marL="2600960" indent="0">
              <a:buNone/>
              <a:defRPr sz="730"/>
            </a:lvl8pPr>
            <a:lvl9pPr marL="2973070" indent="0">
              <a:buNone/>
              <a:defRPr sz="73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574254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8932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871526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015" y="206047"/>
            <a:ext cx="2057591" cy="439008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42" y="206047"/>
            <a:ext cx="6020358" cy="439008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2025/3/20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883273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878043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77500580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965" y="4811709"/>
            <a:ext cx="447717" cy="333484"/>
          </a:xfrm>
          <a:prstGeom prst="rect">
            <a:avLst/>
          </a:prstGeom>
          <a:noFill/>
        </p:spPr>
        <p:txBody>
          <a:bodyPr lIns="146285" tIns="73142" rIns="146285" bIns="73142" anchor="ctr"/>
          <a:lstStyle/>
          <a:p>
            <a:pPr defTabSz="914400">
              <a:defRPr/>
            </a:pPr>
            <a:r>
              <a:rPr lang="en-US" altLang="ko-KR" sz="1200" i="1" dirty="0">
                <a:solidFill>
                  <a:prstClr val="white"/>
                </a:solidFill>
                <a:ea typeface="Gulim" pitchFamily="34" charset="-127"/>
              </a:rPr>
              <a:t> </a:t>
            </a:r>
            <a:r>
              <a:rPr lang="en-US" altLang="zh-CN" sz="1200" i="1" dirty="0">
                <a:solidFill>
                  <a:prstClr val="white"/>
                </a:solidFill>
                <a:ea typeface="Gulim" pitchFamily="34" charset="-127"/>
              </a:rPr>
              <a:t>P</a:t>
            </a:r>
            <a:fld id="{64CE9EE8-2290-493E-814B-923CA962DE57}" type="slidenum">
              <a:rPr lang="en-US" altLang="ko-KR" sz="1200" i="1" dirty="0">
                <a:solidFill>
                  <a:prstClr val="white"/>
                </a:solidFill>
                <a:ea typeface="Gulim" pitchFamily="34" charset="-127"/>
              </a:rPr>
              <a:pPr defTabSz="914400">
                <a:defRPr/>
              </a:pPr>
              <a:t>‹#›</a:t>
            </a:fld>
            <a:r>
              <a:rPr lang="en-US" altLang="ko-KR" sz="1200" i="1" dirty="0">
                <a:solidFill>
                  <a:prstClr val="white"/>
                </a:solidFill>
                <a:ea typeface="Gulim" pitchFamily="34" charset="-127"/>
              </a:rPr>
              <a:t> </a:t>
            </a:r>
          </a:p>
        </p:txBody>
      </p:sp>
    </p:spTree>
    <p:extLst>
      <p:ext uri="{BB962C8B-B14F-4D97-AF65-F5344CB8AC3E}">
        <p14:creationId xmlns:p14="http://schemas.microsoft.com/office/powerpoint/2010/main" val="22736656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image" Target="../media/image2.png"/><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image" Target="../media/image3.png"/><Relationship Id="rId2" Type="http://schemas.openxmlformats.org/officeDocument/2006/relationships/slideLayout" Target="../slideLayouts/slideLayout4.xml"/><Relationship Id="rId16"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2.png"/><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image" Target="../media/image2.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image" Target="../media/image3.png"/><Relationship Id="rId2" Type="http://schemas.openxmlformats.org/officeDocument/2006/relationships/slideLayout" Target="../slideLayouts/slideLayout21.xml"/><Relationship Id="rId16" Type="http://schemas.openxmlformats.org/officeDocument/2006/relationships/theme" Target="../theme/theme4.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image" Target="../media/image2.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image" Target="../media/image3.png"/><Relationship Id="rId2" Type="http://schemas.openxmlformats.org/officeDocument/2006/relationships/slideLayout" Target="../slideLayouts/slideLayout36.xml"/><Relationship Id="rId16" Type="http://schemas.openxmlformats.org/officeDocument/2006/relationships/theme" Target="../theme/theme5.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image" Target="../media/image2.pn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image" Target="../media/image3.png"/><Relationship Id="rId2" Type="http://schemas.openxmlformats.org/officeDocument/2006/relationships/slideLayout" Target="../slideLayouts/slideLayout51.xml"/><Relationship Id="rId16" Type="http://schemas.openxmlformats.org/officeDocument/2006/relationships/theme" Target="../theme/theme6.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image" Target="../media/image2.png"/><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image" Target="../media/image3.png"/><Relationship Id="rId2" Type="http://schemas.openxmlformats.org/officeDocument/2006/relationships/slideLayout" Target="../slideLayouts/slideLayout66.xml"/><Relationship Id="rId16" Type="http://schemas.openxmlformats.org/officeDocument/2006/relationships/theme" Target="../theme/theme7.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slideLayout" Target="../slideLayouts/slideLayout92.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slideLayout" Target="../slideLayouts/slideLayout91.xml"/><Relationship Id="rId17" Type="http://schemas.openxmlformats.org/officeDocument/2006/relationships/image" Target="../media/image2.png"/><Relationship Id="rId2" Type="http://schemas.openxmlformats.org/officeDocument/2006/relationships/slideLayout" Target="../slideLayouts/slideLayout81.xml"/><Relationship Id="rId16" Type="http://schemas.openxmlformats.org/officeDocument/2006/relationships/image" Target="../media/image3.png"/><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5" Type="http://schemas.openxmlformats.org/officeDocument/2006/relationships/theme" Target="../theme/theme8.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 Id="rId14" Type="http://schemas.openxmlformats.org/officeDocument/2006/relationships/slideLayout" Target="../slideLayouts/slideLayout9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4" cstate="screen"/>
          <a:srcRect t="-14652" b="-14652"/>
          <a:stretch>
            <a:fillRect/>
          </a:stretch>
        </p:blipFill>
        <p:spPr>
          <a:xfrm>
            <a:off x="0" y="318855"/>
            <a:ext cx="9144000" cy="34911"/>
          </a:xfrm>
          <a:prstGeom prst="rect">
            <a:avLst/>
          </a:prstGeom>
        </p:spPr>
      </p:pic>
      <p:pic>
        <p:nvPicPr>
          <p:cNvPr id="2" name="图片 2"/>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08520" y="-380578"/>
            <a:ext cx="2048738" cy="1152128"/>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5pPr>
      <a:lvl6pPr marL="3898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6pPr>
      <a:lvl7pPr marL="77914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7pPr>
      <a:lvl8pPr marL="116903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8pPr>
      <a:lvl9pPr marL="15582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9pPr>
    </p:titleStyle>
    <p:bodyStyle>
      <a:lvl1pPr marL="292100" indent="-292100" algn="l" rtl="0" eaLnBrk="0" fontAlgn="base" hangingPunct="0">
        <a:spcBef>
          <a:spcPct val="20000"/>
        </a:spcBef>
        <a:spcAft>
          <a:spcPct val="0"/>
        </a:spcAft>
        <a:buChar char="•"/>
        <a:defRPr sz="2700">
          <a:solidFill>
            <a:schemeClr val="tx1"/>
          </a:solidFill>
          <a:latin typeface="+mn-lt"/>
          <a:ea typeface="+mn-ea"/>
          <a:cs typeface="+mn-cs"/>
        </a:defRPr>
      </a:lvl1pPr>
      <a:lvl2pPr marL="633095" indent="-243205" algn="l" rtl="0" eaLnBrk="0" fontAlgn="base" hangingPunct="0">
        <a:spcBef>
          <a:spcPct val="20000"/>
        </a:spcBef>
        <a:spcAft>
          <a:spcPct val="0"/>
        </a:spcAft>
        <a:buChar char="–"/>
        <a:defRPr sz="2400">
          <a:solidFill>
            <a:schemeClr val="tx1"/>
          </a:solidFill>
          <a:latin typeface="+mn-lt"/>
          <a:ea typeface="+mn-ea"/>
        </a:defRPr>
      </a:lvl2pPr>
      <a:lvl3pPr marL="974090" indent="-194945" algn="l" rtl="0" eaLnBrk="0" fontAlgn="base" hangingPunct="0">
        <a:spcBef>
          <a:spcPct val="20000"/>
        </a:spcBef>
        <a:spcAft>
          <a:spcPct val="0"/>
        </a:spcAft>
        <a:buChar char="•"/>
        <a:defRPr sz="2000">
          <a:solidFill>
            <a:schemeClr val="tx1"/>
          </a:solidFill>
          <a:latin typeface="+mn-lt"/>
          <a:ea typeface="+mn-ea"/>
        </a:defRPr>
      </a:lvl3pPr>
      <a:lvl4pPr marL="1363980" indent="-194945" algn="l" rtl="0" eaLnBrk="0" fontAlgn="base" hangingPunct="0">
        <a:spcBef>
          <a:spcPct val="20000"/>
        </a:spcBef>
        <a:spcAft>
          <a:spcPct val="0"/>
        </a:spcAft>
        <a:buChar char="–"/>
        <a:defRPr sz="1700">
          <a:solidFill>
            <a:schemeClr val="tx1"/>
          </a:solidFill>
          <a:latin typeface="+mn-lt"/>
          <a:ea typeface="+mn-ea"/>
        </a:defRPr>
      </a:lvl4pPr>
      <a:lvl5pPr marL="1753235" indent="-194945" algn="l" rtl="0" eaLnBrk="0" fontAlgn="base" hangingPunct="0">
        <a:spcBef>
          <a:spcPct val="20000"/>
        </a:spcBef>
        <a:spcAft>
          <a:spcPct val="0"/>
        </a:spcAft>
        <a:buChar char="»"/>
        <a:defRPr sz="1700">
          <a:solidFill>
            <a:schemeClr val="tx1"/>
          </a:solidFill>
          <a:latin typeface="+mn-lt"/>
          <a:ea typeface="+mn-ea"/>
        </a:defRPr>
      </a:lvl5pPr>
      <a:lvl6pPr marL="2143125" indent="-194945" algn="l" rtl="0" fontAlgn="base">
        <a:spcBef>
          <a:spcPct val="20000"/>
        </a:spcBef>
        <a:spcAft>
          <a:spcPct val="0"/>
        </a:spcAft>
        <a:buChar char="»"/>
        <a:defRPr sz="1700">
          <a:solidFill>
            <a:schemeClr val="tx1"/>
          </a:solidFill>
          <a:latin typeface="+mn-lt"/>
          <a:ea typeface="+mn-ea"/>
        </a:defRPr>
      </a:lvl6pPr>
      <a:lvl7pPr marL="2532380" indent="-194945" algn="l" rtl="0" fontAlgn="base">
        <a:spcBef>
          <a:spcPct val="20000"/>
        </a:spcBef>
        <a:spcAft>
          <a:spcPct val="0"/>
        </a:spcAft>
        <a:buChar char="»"/>
        <a:defRPr sz="1700">
          <a:solidFill>
            <a:schemeClr val="tx1"/>
          </a:solidFill>
          <a:latin typeface="+mn-lt"/>
          <a:ea typeface="+mn-ea"/>
        </a:defRPr>
      </a:lvl7pPr>
      <a:lvl8pPr marL="2922270" indent="-194945" algn="l" rtl="0" fontAlgn="base">
        <a:spcBef>
          <a:spcPct val="20000"/>
        </a:spcBef>
        <a:spcAft>
          <a:spcPct val="0"/>
        </a:spcAft>
        <a:buChar char="»"/>
        <a:defRPr sz="1700">
          <a:solidFill>
            <a:schemeClr val="tx1"/>
          </a:solidFill>
          <a:latin typeface="+mn-lt"/>
          <a:ea typeface="+mn-ea"/>
        </a:defRPr>
      </a:lvl8pPr>
      <a:lvl9pPr marL="3311525" indent="-194945" algn="l"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5673" y="580566"/>
            <a:ext cx="8230363" cy="8575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0" y="1617353"/>
            <a:ext cx="8230363" cy="339559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42" y="4768833"/>
            <a:ext cx="2133798" cy="273934"/>
          </a:xfrm>
          <a:prstGeom prst="rect">
            <a:avLst/>
          </a:prstGeom>
        </p:spPr>
        <p:txBody>
          <a:bodyPr vert="horz" lIns="91440" tIns="45720" rIns="91440" bIns="45720" rtlCol="0" anchor="ctr"/>
          <a:lstStyle>
            <a:lvl1pPr algn="l">
              <a:defRPr sz="975">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2025/3/20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490" y="4768833"/>
            <a:ext cx="2895869" cy="273934"/>
          </a:xfrm>
          <a:prstGeom prst="rect">
            <a:avLst/>
          </a:prstGeom>
        </p:spPr>
        <p:txBody>
          <a:bodyPr vert="horz" lIns="91440" tIns="45720" rIns="91440" bIns="45720" rtlCol="0" anchor="ctr"/>
          <a:lstStyle>
            <a:lvl1pPr algn="ctr">
              <a:defRPr sz="975">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808" y="4768833"/>
            <a:ext cx="2133798" cy="273934"/>
          </a:xfrm>
          <a:prstGeom prst="rect">
            <a:avLst/>
          </a:prstGeom>
        </p:spPr>
        <p:txBody>
          <a:bodyPr vert="horz" lIns="91440" tIns="45720" rIns="91440" bIns="45720" rtlCol="0" anchor="ctr"/>
          <a:lstStyle>
            <a:lvl1pPr algn="r">
              <a:defRPr sz="975">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
        <p:nvSpPr>
          <p:cNvPr id="11" name="灯片编号占位符 5"/>
          <p:cNvSpPr txBox="1"/>
          <p:nvPr userDrawn="1"/>
        </p:nvSpPr>
        <p:spPr>
          <a:xfrm>
            <a:off x="7001871" y="4895620"/>
            <a:ext cx="2133798" cy="205450"/>
          </a:xfrm>
          <a:prstGeom prst="rect">
            <a:avLst/>
          </a:prstGeom>
        </p:spPr>
        <p:txBody>
          <a:bodyPr vert="horz" lIns="121904" tIns="60951" rIns="121904" bIns="60951"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z="1600" smtClean="0">
                <a:solidFill>
                  <a:prstClr val="black">
                    <a:tint val="75000"/>
                  </a:prstClr>
                </a:solidFill>
              </a:rPr>
              <a:pPr/>
              <a:t>‹#›</a:t>
            </a:fld>
            <a:endParaRPr lang="zh-CN" altLang="en-US" sz="1600" dirty="0">
              <a:solidFill>
                <a:prstClr val="black">
                  <a:tint val="75000"/>
                </a:prstClr>
              </a:solidFill>
            </a:endParaRPr>
          </a:p>
        </p:txBody>
      </p:sp>
      <p:pic>
        <p:nvPicPr>
          <p:cNvPr id="12" name="图片 11"/>
          <p:cNvPicPr>
            <a:picLocks noChangeAspect="1"/>
          </p:cNvPicPr>
          <p:nvPr userDrawn="1"/>
        </p:nvPicPr>
        <p:blipFill>
          <a:blip r:embed="rId17" cstate="email"/>
          <a:stretch>
            <a:fillRect/>
          </a:stretch>
        </p:blipFill>
        <p:spPr>
          <a:xfrm>
            <a:off x="-3360" y="372889"/>
            <a:ext cx="9148209" cy="34300"/>
          </a:xfrm>
          <a:prstGeom prst="rect">
            <a:avLst/>
          </a:prstGeom>
        </p:spPr>
      </p:pic>
      <p:pic>
        <p:nvPicPr>
          <p:cNvPr id="7" name="图片 2">
            <a:extLst>
              <a:ext uri="{FF2B5EF4-FFF2-40B4-BE49-F238E27FC236}">
                <a16:creationId xmlns:a16="http://schemas.microsoft.com/office/drawing/2014/main" xmlns="" id="{18CE41E3-72AD-CA28-D94B-FDACEA1FF0C3}"/>
              </a:ext>
            </a:extLst>
          </p:cNvPr>
          <p:cNvPicPr>
            <a:picLocks noChangeAspect="1"/>
          </p:cNvPicPr>
          <p:nvPr userDrawn="1"/>
        </p:nvPicPr>
        <p:blipFill rotWithShape="1">
          <a:blip r:embed="rId18" cstate="print">
            <a:extLst>
              <a:ext uri="{28A0092B-C50C-407E-A947-70E740481C1C}">
                <a14:useLocalDpi xmlns:a14="http://schemas.microsoft.com/office/drawing/2010/main" val="0"/>
              </a:ext>
            </a:extLst>
          </a:blip>
          <a:srcRect l="29146"/>
          <a:stretch/>
        </p:blipFill>
        <p:spPr>
          <a:xfrm>
            <a:off x="98316" y="-380578"/>
            <a:ext cx="1451607" cy="1152128"/>
          </a:xfrm>
          <a:prstGeom prst="rect">
            <a:avLst/>
          </a:prstGeom>
          <a:noFill/>
          <a:ln>
            <a:noFill/>
          </a:ln>
        </p:spPr>
      </p:pic>
    </p:spTree>
    <p:extLst>
      <p:ext uri="{BB962C8B-B14F-4D97-AF65-F5344CB8AC3E}">
        <p14:creationId xmlns:p14="http://schemas.microsoft.com/office/powerpoint/2010/main" val="3673161335"/>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Lst>
  <p:txStyles>
    <p:titleStyle>
      <a:lvl1pPr algn="ctr" defTabSz="742950" rtl="0" eaLnBrk="1" latinLnBrk="0" hangingPunct="1">
        <a:spcBef>
          <a:spcPct val="0"/>
        </a:spcBef>
        <a:buNone/>
        <a:defRPr sz="3575" kern="1200">
          <a:solidFill>
            <a:schemeClr val="tx1"/>
          </a:solidFill>
          <a:latin typeface="+mj-lt"/>
          <a:ea typeface="+mj-ea"/>
          <a:cs typeface="+mj-cs"/>
        </a:defRPr>
      </a:lvl1pPr>
    </p:titleStyle>
    <p:bodyStyle>
      <a:lvl1pPr marL="278765" indent="-278765" algn="l" defTabSz="742950" rtl="0" eaLnBrk="1" latinLnBrk="0" hangingPunct="1">
        <a:spcBef>
          <a:spcPts val="75"/>
        </a:spcBef>
        <a:buFont typeface="Arial" panose="020B0604020202020204" pitchFamily="34" charset="0"/>
        <a:buChar char="•"/>
        <a:defRPr sz="2600" kern="1200">
          <a:solidFill>
            <a:schemeClr val="tx1"/>
          </a:solidFill>
          <a:latin typeface="+mn-lt"/>
          <a:ea typeface="+mn-ea"/>
          <a:cs typeface="+mn-cs"/>
        </a:defRPr>
      </a:lvl1pPr>
      <a:lvl2pPr marL="603885" indent="-232410" algn="l" defTabSz="742950" rtl="0" eaLnBrk="1" latinLnBrk="0" hangingPunct="1">
        <a:spcBef>
          <a:spcPts val="75"/>
        </a:spcBef>
        <a:buFont typeface="Arial" panose="020B0604020202020204" pitchFamily="34" charset="0"/>
        <a:buChar char="–"/>
        <a:defRPr sz="2275" kern="1200">
          <a:solidFill>
            <a:schemeClr val="tx1"/>
          </a:solidFill>
          <a:latin typeface="+mn-lt"/>
          <a:ea typeface="+mn-ea"/>
          <a:cs typeface="+mn-cs"/>
        </a:defRPr>
      </a:lvl2pPr>
      <a:lvl3pPr marL="929005" indent="-186055" algn="l" defTabSz="742950" rtl="0" eaLnBrk="1" latinLnBrk="0" hangingPunct="1">
        <a:spcBef>
          <a:spcPts val="75"/>
        </a:spcBef>
        <a:buFont typeface="Arial" panose="020B0604020202020204" pitchFamily="34" charset="0"/>
        <a:buChar char="•"/>
        <a:defRPr sz="1950" kern="1200">
          <a:solidFill>
            <a:schemeClr val="tx1"/>
          </a:solidFill>
          <a:latin typeface="+mn-lt"/>
          <a:ea typeface="+mn-ea"/>
          <a:cs typeface="+mn-cs"/>
        </a:defRPr>
      </a:lvl3pPr>
      <a:lvl4pPr marL="13004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4pPr>
      <a:lvl5pPr marL="16719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5pPr>
      <a:lvl6pPr marL="204343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6pPr>
      <a:lvl7pPr marL="241490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7pPr>
      <a:lvl8pPr marL="27863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8pPr>
      <a:lvl9pPr marL="31578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9pPr>
    </p:bodyStyle>
    <p:otherStyle>
      <a:defPPr>
        <a:defRPr lang="zh-CN"/>
      </a:defPPr>
      <a:lvl1pPr marL="0" algn="l" defTabSz="742950" rtl="0" eaLnBrk="1" latinLnBrk="0" hangingPunct="1">
        <a:defRPr sz="1465" kern="1200">
          <a:solidFill>
            <a:schemeClr val="tx1"/>
          </a:solidFill>
          <a:latin typeface="+mn-lt"/>
          <a:ea typeface="+mn-ea"/>
          <a:cs typeface="+mn-cs"/>
        </a:defRPr>
      </a:lvl1pPr>
      <a:lvl2pPr marL="371475" algn="l" defTabSz="742950" rtl="0" eaLnBrk="1" latinLnBrk="0" hangingPunct="1">
        <a:defRPr sz="1465" kern="1200">
          <a:solidFill>
            <a:schemeClr val="tx1"/>
          </a:solidFill>
          <a:latin typeface="+mn-lt"/>
          <a:ea typeface="+mn-ea"/>
          <a:cs typeface="+mn-cs"/>
        </a:defRPr>
      </a:lvl2pPr>
      <a:lvl3pPr marL="742950" algn="l" defTabSz="742950" rtl="0" eaLnBrk="1" latinLnBrk="0" hangingPunct="1">
        <a:defRPr sz="1465" kern="1200">
          <a:solidFill>
            <a:schemeClr val="tx1"/>
          </a:solidFill>
          <a:latin typeface="+mn-lt"/>
          <a:ea typeface="+mn-ea"/>
          <a:cs typeface="+mn-cs"/>
        </a:defRPr>
      </a:lvl3pPr>
      <a:lvl4pPr marL="1114425" algn="l" defTabSz="742950" rtl="0" eaLnBrk="1" latinLnBrk="0" hangingPunct="1">
        <a:defRPr sz="1465" kern="1200">
          <a:solidFill>
            <a:schemeClr val="tx1"/>
          </a:solidFill>
          <a:latin typeface="+mn-lt"/>
          <a:ea typeface="+mn-ea"/>
          <a:cs typeface="+mn-cs"/>
        </a:defRPr>
      </a:lvl4pPr>
      <a:lvl5pPr marL="1485900" algn="l" defTabSz="742950" rtl="0" eaLnBrk="1" latinLnBrk="0" hangingPunct="1">
        <a:defRPr sz="1465" kern="1200">
          <a:solidFill>
            <a:schemeClr val="tx1"/>
          </a:solidFill>
          <a:latin typeface="+mn-lt"/>
          <a:ea typeface="+mn-ea"/>
          <a:cs typeface="+mn-cs"/>
        </a:defRPr>
      </a:lvl5pPr>
      <a:lvl6pPr marL="1858010" algn="l" defTabSz="742950" rtl="0" eaLnBrk="1" latinLnBrk="0" hangingPunct="1">
        <a:defRPr sz="1465" kern="1200">
          <a:solidFill>
            <a:schemeClr val="tx1"/>
          </a:solidFill>
          <a:latin typeface="+mn-lt"/>
          <a:ea typeface="+mn-ea"/>
          <a:cs typeface="+mn-cs"/>
        </a:defRPr>
      </a:lvl6pPr>
      <a:lvl7pPr marL="2229485" algn="l" defTabSz="742950" rtl="0" eaLnBrk="1" latinLnBrk="0" hangingPunct="1">
        <a:defRPr sz="1465" kern="1200">
          <a:solidFill>
            <a:schemeClr val="tx1"/>
          </a:solidFill>
          <a:latin typeface="+mn-lt"/>
          <a:ea typeface="+mn-ea"/>
          <a:cs typeface="+mn-cs"/>
        </a:defRPr>
      </a:lvl7pPr>
      <a:lvl8pPr marL="2600960" algn="l" defTabSz="742950" rtl="0" eaLnBrk="1" latinLnBrk="0" hangingPunct="1">
        <a:defRPr sz="1465" kern="1200">
          <a:solidFill>
            <a:schemeClr val="tx1"/>
          </a:solidFill>
          <a:latin typeface="+mn-lt"/>
          <a:ea typeface="+mn-ea"/>
          <a:cs typeface="+mn-cs"/>
        </a:defRPr>
      </a:lvl8pPr>
      <a:lvl9pPr marL="2973070" algn="l" defTabSz="742950" rtl="0" eaLnBrk="1" latinLnBrk="0" hangingPunct="1">
        <a:defRPr sz="146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318960"/>
            <a:ext cx="9144848" cy="34922"/>
          </a:xfrm>
          <a:prstGeom prst="rect">
            <a:avLst/>
          </a:prstGeom>
        </p:spPr>
      </p:pic>
      <p:pic>
        <p:nvPicPr>
          <p:cNvPr id="2" name="图片 2">
            <a:extLst>
              <a:ext uri="{FF2B5EF4-FFF2-40B4-BE49-F238E27FC236}">
                <a16:creationId xmlns:a16="http://schemas.microsoft.com/office/drawing/2014/main" xmlns="" id="{19B10D9C-7319-21EF-502B-F2955A548393}"/>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08520" y="-380578"/>
            <a:ext cx="2048738" cy="1152128"/>
          </a:xfrm>
          <a:prstGeom prst="rect">
            <a:avLst/>
          </a:prstGeom>
          <a:noFill/>
          <a:ln>
            <a:noFill/>
          </a:ln>
        </p:spPr>
      </p:pic>
    </p:spTree>
    <p:extLst>
      <p:ext uri="{BB962C8B-B14F-4D97-AF65-F5344CB8AC3E}">
        <p14:creationId xmlns:p14="http://schemas.microsoft.com/office/powerpoint/2010/main" val="544148637"/>
      </p:ext>
    </p:extLst>
  </p:cSld>
  <p:clrMap bg1="lt1" tx1="dk1" bg2="lt2" tx2="dk2" accent1="accent1" accent2="accent2" accent3="accent3" accent4="accent4" accent5="accent5" accent6="accent6" hlink="hlink" folHlink="folHlink"/>
  <p:sldLayoutIdLst>
    <p:sldLayoutId id="2147483674" r:id="rId1"/>
    <p:sldLayoutId id="2147483675" r:id="rId2"/>
  </p:sldLayoutIdLst>
  <p:hf hdr="0" ftr="0" dt="0"/>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257175" indent="-257175" algn="l" rtl="0" eaLnBrk="0" fontAlgn="base" hangingPunct="0">
        <a:spcBef>
          <a:spcPct val="15000"/>
        </a:spcBef>
        <a:spcAft>
          <a:spcPct val="0"/>
        </a:spcAft>
        <a:buChar char="•"/>
        <a:defRPr sz="2400">
          <a:solidFill>
            <a:schemeClr val="tx1"/>
          </a:solidFill>
          <a:latin typeface="+mn-lt"/>
          <a:ea typeface="+mn-ea"/>
          <a:cs typeface="+mn-cs"/>
        </a:defRPr>
      </a:lvl1pPr>
      <a:lvl2pPr marL="557530" indent="-214630" algn="l" rtl="0" eaLnBrk="0" fontAlgn="base" hangingPunct="0">
        <a:spcBef>
          <a:spcPct val="15000"/>
        </a:spcBef>
        <a:spcAft>
          <a:spcPct val="0"/>
        </a:spcAft>
        <a:buChar char="–"/>
        <a:defRPr sz="2100">
          <a:solidFill>
            <a:schemeClr val="tx1"/>
          </a:solidFill>
          <a:latin typeface="+mn-lt"/>
          <a:ea typeface="+mn-ea"/>
        </a:defRPr>
      </a:lvl2pPr>
      <a:lvl3pPr marL="857250" indent="-171450" algn="l" rtl="0" eaLnBrk="0" fontAlgn="base" hangingPunct="0">
        <a:spcBef>
          <a:spcPct val="15000"/>
        </a:spcBef>
        <a:spcAft>
          <a:spcPct val="0"/>
        </a:spcAft>
        <a:buChar char="•"/>
        <a:defRPr sz="1800">
          <a:solidFill>
            <a:schemeClr val="tx1"/>
          </a:solidFill>
          <a:latin typeface="+mn-lt"/>
          <a:ea typeface="+mn-ea"/>
        </a:defRPr>
      </a:lvl3pPr>
      <a:lvl4pPr marL="1200150" indent="-171450" algn="l" rtl="0" eaLnBrk="0" fontAlgn="base" hangingPunct="0">
        <a:spcBef>
          <a:spcPct val="15000"/>
        </a:spcBef>
        <a:spcAft>
          <a:spcPct val="0"/>
        </a:spcAft>
        <a:buChar char="–"/>
        <a:defRPr sz="1500">
          <a:solidFill>
            <a:schemeClr val="tx1"/>
          </a:solidFill>
          <a:latin typeface="+mn-lt"/>
          <a:ea typeface="+mn-ea"/>
        </a:defRPr>
      </a:lvl4pPr>
      <a:lvl5pPr marL="1543050" indent="-171450" algn="l" rtl="0" eaLnBrk="0" fontAlgn="base" hangingPunct="0">
        <a:spcBef>
          <a:spcPct val="15000"/>
        </a:spcBef>
        <a:spcAft>
          <a:spcPct val="0"/>
        </a:spcAft>
        <a:buChar char="»"/>
        <a:defRPr sz="1500">
          <a:solidFill>
            <a:schemeClr val="tx1"/>
          </a:solidFill>
          <a:latin typeface="+mn-lt"/>
          <a:ea typeface="+mn-ea"/>
        </a:defRPr>
      </a:lvl5pPr>
      <a:lvl6pPr marL="1886585" indent="-171450" algn="l" rtl="0" fontAlgn="base">
        <a:spcBef>
          <a:spcPct val="15000"/>
        </a:spcBef>
        <a:spcAft>
          <a:spcPct val="0"/>
        </a:spcAft>
        <a:buChar char="»"/>
        <a:defRPr sz="1500">
          <a:solidFill>
            <a:schemeClr val="tx1"/>
          </a:solidFill>
          <a:latin typeface="+mn-lt"/>
          <a:ea typeface="+mn-ea"/>
        </a:defRPr>
      </a:lvl6pPr>
      <a:lvl7pPr marL="2229485" indent="-171450" algn="l" rtl="0" fontAlgn="base">
        <a:spcBef>
          <a:spcPct val="15000"/>
        </a:spcBef>
        <a:spcAft>
          <a:spcPct val="0"/>
        </a:spcAft>
        <a:buChar char="»"/>
        <a:defRPr sz="1500">
          <a:solidFill>
            <a:schemeClr val="tx1"/>
          </a:solidFill>
          <a:latin typeface="+mn-lt"/>
          <a:ea typeface="+mn-ea"/>
        </a:defRPr>
      </a:lvl7pPr>
      <a:lvl8pPr marL="2572385" indent="-171450" algn="l" rtl="0" fontAlgn="base">
        <a:spcBef>
          <a:spcPct val="15000"/>
        </a:spcBef>
        <a:spcAft>
          <a:spcPct val="0"/>
        </a:spcAft>
        <a:buChar char="»"/>
        <a:defRPr sz="1500">
          <a:solidFill>
            <a:schemeClr val="tx1"/>
          </a:solidFill>
          <a:latin typeface="+mn-lt"/>
          <a:ea typeface="+mn-ea"/>
        </a:defRPr>
      </a:lvl8pPr>
      <a:lvl9pPr marL="2915920" indent="-171450" algn="l" rtl="0" fontAlgn="base">
        <a:spcBef>
          <a:spcPct val="15000"/>
        </a:spcBef>
        <a:spcAft>
          <a:spcPct val="0"/>
        </a:spcAft>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447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5673" y="580566"/>
            <a:ext cx="8230363" cy="8575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0" y="1617353"/>
            <a:ext cx="8230363" cy="339559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42" y="4768833"/>
            <a:ext cx="2133798" cy="273934"/>
          </a:xfrm>
          <a:prstGeom prst="rect">
            <a:avLst/>
          </a:prstGeom>
        </p:spPr>
        <p:txBody>
          <a:bodyPr vert="horz" lIns="91440" tIns="45720" rIns="91440" bIns="45720" rtlCol="0" anchor="ctr"/>
          <a:lstStyle>
            <a:lvl1pPr algn="l">
              <a:defRPr sz="975">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2025/3/20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490" y="4768833"/>
            <a:ext cx="2895869" cy="273934"/>
          </a:xfrm>
          <a:prstGeom prst="rect">
            <a:avLst/>
          </a:prstGeom>
        </p:spPr>
        <p:txBody>
          <a:bodyPr vert="horz" lIns="91440" tIns="45720" rIns="91440" bIns="45720" rtlCol="0" anchor="ctr"/>
          <a:lstStyle>
            <a:lvl1pPr algn="ctr">
              <a:defRPr sz="975">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808" y="4768833"/>
            <a:ext cx="2133798" cy="273934"/>
          </a:xfrm>
          <a:prstGeom prst="rect">
            <a:avLst/>
          </a:prstGeom>
        </p:spPr>
        <p:txBody>
          <a:bodyPr vert="horz" lIns="91440" tIns="45720" rIns="91440" bIns="45720" rtlCol="0" anchor="ctr"/>
          <a:lstStyle>
            <a:lvl1pPr algn="r">
              <a:defRPr sz="975">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
        <p:nvSpPr>
          <p:cNvPr id="11" name="灯片编号占位符 5"/>
          <p:cNvSpPr txBox="1"/>
          <p:nvPr userDrawn="1"/>
        </p:nvSpPr>
        <p:spPr>
          <a:xfrm>
            <a:off x="7001871" y="4895620"/>
            <a:ext cx="2133798" cy="205450"/>
          </a:xfrm>
          <a:prstGeom prst="rect">
            <a:avLst/>
          </a:prstGeom>
        </p:spPr>
        <p:txBody>
          <a:bodyPr vert="horz" lIns="121904" tIns="60951" rIns="121904" bIns="60951"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z="1600" smtClean="0">
                <a:solidFill>
                  <a:prstClr val="black">
                    <a:tint val="75000"/>
                  </a:prstClr>
                </a:solidFill>
              </a:rPr>
              <a:pPr/>
              <a:t>‹#›</a:t>
            </a:fld>
            <a:endParaRPr lang="zh-CN" altLang="en-US" sz="1600" dirty="0">
              <a:solidFill>
                <a:prstClr val="black">
                  <a:tint val="75000"/>
                </a:prstClr>
              </a:solidFill>
            </a:endParaRPr>
          </a:p>
        </p:txBody>
      </p:sp>
      <p:pic>
        <p:nvPicPr>
          <p:cNvPr id="12" name="图片 11"/>
          <p:cNvPicPr>
            <a:picLocks noChangeAspect="1"/>
          </p:cNvPicPr>
          <p:nvPr userDrawn="1"/>
        </p:nvPicPr>
        <p:blipFill>
          <a:blip r:embed="rId17" cstate="email"/>
          <a:stretch>
            <a:fillRect/>
          </a:stretch>
        </p:blipFill>
        <p:spPr>
          <a:xfrm>
            <a:off x="-3360" y="372889"/>
            <a:ext cx="9148209" cy="34300"/>
          </a:xfrm>
          <a:prstGeom prst="rect">
            <a:avLst/>
          </a:prstGeom>
        </p:spPr>
      </p:pic>
      <p:pic>
        <p:nvPicPr>
          <p:cNvPr id="7" name="图片 2">
            <a:extLst>
              <a:ext uri="{FF2B5EF4-FFF2-40B4-BE49-F238E27FC236}">
                <a16:creationId xmlns:a16="http://schemas.microsoft.com/office/drawing/2014/main" xmlns="" id="{18CE41E3-72AD-CA28-D94B-FDACEA1FF0C3}"/>
              </a:ext>
            </a:extLst>
          </p:cNvPr>
          <p:cNvPicPr>
            <a:picLocks noChangeAspect="1"/>
          </p:cNvPicPr>
          <p:nvPr userDrawn="1"/>
        </p:nvPicPr>
        <p:blipFill rotWithShape="1">
          <a:blip r:embed="rId18" cstate="print">
            <a:extLst>
              <a:ext uri="{28A0092B-C50C-407E-A947-70E740481C1C}">
                <a14:useLocalDpi xmlns:a14="http://schemas.microsoft.com/office/drawing/2010/main" val="0"/>
              </a:ext>
            </a:extLst>
          </a:blip>
          <a:srcRect l="29146"/>
          <a:stretch/>
        </p:blipFill>
        <p:spPr>
          <a:xfrm>
            <a:off x="98316" y="-380578"/>
            <a:ext cx="1451607" cy="1152128"/>
          </a:xfrm>
          <a:prstGeom prst="rect">
            <a:avLst/>
          </a:prstGeom>
          <a:noFill/>
          <a:ln>
            <a:noFill/>
          </a:ln>
        </p:spPr>
      </p:pic>
    </p:spTree>
    <p:extLst>
      <p:ext uri="{BB962C8B-B14F-4D97-AF65-F5344CB8AC3E}">
        <p14:creationId xmlns:p14="http://schemas.microsoft.com/office/powerpoint/2010/main" val="4239099915"/>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Lst>
  <p:txStyles>
    <p:titleStyle>
      <a:lvl1pPr algn="ctr" defTabSz="742950" rtl="0" eaLnBrk="1" latinLnBrk="0" hangingPunct="1">
        <a:spcBef>
          <a:spcPct val="0"/>
        </a:spcBef>
        <a:buNone/>
        <a:defRPr sz="3575" kern="1200">
          <a:solidFill>
            <a:schemeClr val="tx1"/>
          </a:solidFill>
          <a:latin typeface="+mj-lt"/>
          <a:ea typeface="+mj-ea"/>
          <a:cs typeface="+mj-cs"/>
        </a:defRPr>
      </a:lvl1pPr>
    </p:titleStyle>
    <p:bodyStyle>
      <a:lvl1pPr marL="278765" indent="-278765" algn="l" defTabSz="742950" rtl="0" eaLnBrk="1" latinLnBrk="0" hangingPunct="1">
        <a:spcBef>
          <a:spcPts val="75"/>
        </a:spcBef>
        <a:buFont typeface="Arial" panose="020B0604020202020204" pitchFamily="34" charset="0"/>
        <a:buChar char="•"/>
        <a:defRPr sz="2600" kern="1200">
          <a:solidFill>
            <a:schemeClr val="tx1"/>
          </a:solidFill>
          <a:latin typeface="+mn-lt"/>
          <a:ea typeface="+mn-ea"/>
          <a:cs typeface="+mn-cs"/>
        </a:defRPr>
      </a:lvl1pPr>
      <a:lvl2pPr marL="603885" indent="-232410" algn="l" defTabSz="742950" rtl="0" eaLnBrk="1" latinLnBrk="0" hangingPunct="1">
        <a:spcBef>
          <a:spcPts val="75"/>
        </a:spcBef>
        <a:buFont typeface="Arial" panose="020B0604020202020204" pitchFamily="34" charset="0"/>
        <a:buChar char="–"/>
        <a:defRPr sz="2275" kern="1200">
          <a:solidFill>
            <a:schemeClr val="tx1"/>
          </a:solidFill>
          <a:latin typeface="+mn-lt"/>
          <a:ea typeface="+mn-ea"/>
          <a:cs typeface="+mn-cs"/>
        </a:defRPr>
      </a:lvl2pPr>
      <a:lvl3pPr marL="929005" indent="-186055" algn="l" defTabSz="742950" rtl="0" eaLnBrk="1" latinLnBrk="0" hangingPunct="1">
        <a:spcBef>
          <a:spcPts val="75"/>
        </a:spcBef>
        <a:buFont typeface="Arial" panose="020B0604020202020204" pitchFamily="34" charset="0"/>
        <a:buChar char="•"/>
        <a:defRPr sz="1950" kern="1200">
          <a:solidFill>
            <a:schemeClr val="tx1"/>
          </a:solidFill>
          <a:latin typeface="+mn-lt"/>
          <a:ea typeface="+mn-ea"/>
          <a:cs typeface="+mn-cs"/>
        </a:defRPr>
      </a:lvl3pPr>
      <a:lvl4pPr marL="13004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4pPr>
      <a:lvl5pPr marL="16719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5pPr>
      <a:lvl6pPr marL="204343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6pPr>
      <a:lvl7pPr marL="241490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7pPr>
      <a:lvl8pPr marL="27863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8pPr>
      <a:lvl9pPr marL="31578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9pPr>
    </p:bodyStyle>
    <p:otherStyle>
      <a:defPPr>
        <a:defRPr lang="zh-CN"/>
      </a:defPPr>
      <a:lvl1pPr marL="0" algn="l" defTabSz="742950" rtl="0" eaLnBrk="1" latinLnBrk="0" hangingPunct="1">
        <a:defRPr sz="1465" kern="1200">
          <a:solidFill>
            <a:schemeClr val="tx1"/>
          </a:solidFill>
          <a:latin typeface="+mn-lt"/>
          <a:ea typeface="+mn-ea"/>
          <a:cs typeface="+mn-cs"/>
        </a:defRPr>
      </a:lvl1pPr>
      <a:lvl2pPr marL="371475" algn="l" defTabSz="742950" rtl="0" eaLnBrk="1" latinLnBrk="0" hangingPunct="1">
        <a:defRPr sz="1465" kern="1200">
          <a:solidFill>
            <a:schemeClr val="tx1"/>
          </a:solidFill>
          <a:latin typeface="+mn-lt"/>
          <a:ea typeface="+mn-ea"/>
          <a:cs typeface="+mn-cs"/>
        </a:defRPr>
      </a:lvl2pPr>
      <a:lvl3pPr marL="742950" algn="l" defTabSz="742950" rtl="0" eaLnBrk="1" latinLnBrk="0" hangingPunct="1">
        <a:defRPr sz="1465" kern="1200">
          <a:solidFill>
            <a:schemeClr val="tx1"/>
          </a:solidFill>
          <a:latin typeface="+mn-lt"/>
          <a:ea typeface="+mn-ea"/>
          <a:cs typeface="+mn-cs"/>
        </a:defRPr>
      </a:lvl3pPr>
      <a:lvl4pPr marL="1114425" algn="l" defTabSz="742950" rtl="0" eaLnBrk="1" latinLnBrk="0" hangingPunct="1">
        <a:defRPr sz="1465" kern="1200">
          <a:solidFill>
            <a:schemeClr val="tx1"/>
          </a:solidFill>
          <a:latin typeface="+mn-lt"/>
          <a:ea typeface="+mn-ea"/>
          <a:cs typeface="+mn-cs"/>
        </a:defRPr>
      </a:lvl4pPr>
      <a:lvl5pPr marL="1485900" algn="l" defTabSz="742950" rtl="0" eaLnBrk="1" latinLnBrk="0" hangingPunct="1">
        <a:defRPr sz="1465" kern="1200">
          <a:solidFill>
            <a:schemeClr val="tx1"/>
          </a:solidFill>
          <a:latin typeface="+mn-lt"/>
          <a:ea typeface="+mn-ea"/>
          <a:cs typeface="+mn-cs"/>
        </a:defRPr>
      </a:lvl5pPr>
      <a:lvl6pPr marL="1858010" algn="l" defTabSz="742950" rtl="0" eaLnBrk="1" latinLnBrk="0" hangingPunct="1">
        <a:defRPr sz="1465" kern="1200">
          <a:solidFill>
            <a:schemeClr val="tx1"/>
          </a:solidFill>
          <a:latin typeface="+mn-lt"/>
          <a:ea typeface="+mn-ea"/>
          <a:cs typeface="+mn-cs"/>
        </a:defRPr>
      </a:lvl6pPr>
      <a:lvl7pPr marL="2229485" algn="l" defTabSz="742950" rtl="0" eaLnBrk="1" latinLnBrk="0" hangingPunct="1">
        <a:defRPr sz="1465" kern="1200">
          <a:solidFill>
            <a:schemeClr val="tx1"/>
          </a:solidFill>
          <a:latin typeface="+mn-lt"/>
          <a:ea typeface="+mn-ea"/>
          <a:cs typeface="+mn-cs"/>
        </a:defRPr>
      </a:lvl7pPr>
      <a:lvl8pPr marL="2600960" algn="l" defTabSz="742950" rtl="0" eaLnBrk="1" latinLnBrk="0" hangingPunct="1">
        <a:defRPr sz="1465" kern="1200">
          <a:solidFill>
            <a:schemeClr val="tx1"/>
          </a:solidFill>
          <a:latin typeface="+mn-lt"/>
          <a:ea typeface="+mn-ea"/>
          <a:cs typeface="+mn-cs"/>
        </a:defRPr>
      </a:lvl8pPr>
      <a:lvl9pPr marL="2973070" algn="l" defTabSz="742950" rtl="0" eaLnBrk="1" latinLnBrk="0" hangingPunct="1">
        <a:defRPr sz="146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5673" y="580566"/>
            <a:ext cx="8230363" cy="8575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0" y="1617353"/>
            <a:ext cx="8230363" cy="339559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42" y="4768833"/>
            <a:ext cx="2133798" cy="273934"/>
          </a:xfrm>
          <a:prstGeom prst="rect">
            <a:avLst/>
          </a:prstGeom>
        </p:spPr>
        <p:txBody>
          <a:bodyPr vert="horz" lIns="91440" tIns="45720" rIns="91440" bIns="45720" rtlCol="0" anchor="ctr"/>
          <a:lstStyle>
            <a:lvl1pPr algn="l">
              <a:defRPr sz="975">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2025/3/20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490" y="4768833"/>
            <a:ext cx="2895869" cy="273934"/>
          </a:xfrm>
          <a:prstGeom prst="rect">
            <a:avLst/>
          </a:prstGeom>
        </p:spPr>
        <p:txBody>
          <a:bodyPr vert="horz" lIns="91440" tIns="45720" rIns="91440" bIns="45720" rtlCol="0" anchor="ctr"/>
          <a:lstStyle>
            <a:lvl1pPr algn="ctr">
              <a:defRPr sz="975">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808" y="4768833"/>
            <a:ext cx="2133798" cy="273934"/>
          </a:xfrm>
          <a:prstGeom prst="rect">
            <a:avLst/>
          </a:prstGeom>
        </p:spPr>
        <p:txBody>
          <a:bodyPr vert="horz" lIns="91440" tIns="45720" rIns="91440" bIns="45720" rtlCol="0" anchor="ctr"/>
          <a:lstStyle>
            <a:lvl1pPr algn="r">
              <a:defRPr sz="975">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
        <p:nvSpPr>
          <p:cNvPr id="11" name="灯片编号占位符 5"/>
          <p:cNvSpPr txBox="1"/>
          <p:nvPr userDrawn="1"/>
        </p:nvSpPr>
        <p:spPr>
          <a:xfrm>
            <a:off x="7001871" y="4895620"/>
            <a:ext cx="2133798" cy="205450"/>
          </a:xfrm>
          <a:prstGeom prst="rect">
            <a:avLst/>
          </a:prstGeom>
        </p:spPr>
        <p:txBody>
          <a:bodyPr vert="horz" lIns="121904" tIns="60951" rIns="121904" bIns="60951"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z="1600" smtClean="0">
                <a:solidFill>
                  <a:prstClr val="black">
                    <a:tint val="75000"/>
                  </a:prstClr>
                </a:solidFill>
              </a:rPr>
              <a:pPr/>
              <a:t>‹#›</a:t>
            </a:fld>
            <a:endParaRPr lang="zh-CN" altLang="en-US" sz="1600" dirty="0">
              <a:solidFill>
                <a:prstClr val="black">
                  <a:tint val="75000"/>
                </a:prstClr>
              </a:solidFill>
            </a:endParaRPr>
          </a:p>
        </p:txBody>
      </p:sp>
      <p:pic>
        <p:nvPicPr>
          <p:cNvPr id="12" name="图片 11"/>
          <p:cNvPicPr>
            <a:picLocks noChangeAspect="1"/>
          </p:cNvPicPr>
          <p:nvPr userDrawn="1"/>
        </p:nvPicPr>
        <p:blipFill>
          <a:blip r:embed="rId17" cstate="email"/>
          <a:stretch>
            <a:fillRect/>
          </a:stretch>
        </p:blipFill>
        <p:spPr>
          <a:xfrm>
            <a:off x="-3360" y="372889"/>
            <a:ext cx="9148209" cy="34300"/>
          </a:xfrm>
          <a:prstGeom prst="rect">
            <a:avLst/>
          </a:prstGeom>
        </p:spPr>
      </p:pic>
      <p:pic>
        <p:nvPicPr>
          <p:cNvPr id="7" name="图片 2">
            <a:extLst>
              <a:ext uri="{FF2B5EF4-FFF2-40B4-BE49-F238E27FC236}">
                <a16:creationId xmlns:a16="http://schemas.microsoft.com/office/drawing/2014/main" xmlns="" id="{18CE41E3-72AD-CA28-D94B-FDACEA1FF0C3}"/>
              </a:ext>
            </a:extLst>
          </p:cNvPr>
          <p:cNvPicPr>
            <a:picLocks noChangeAspect="1"/>
          </p:cNvPicPr>
          <p:nvPr userDrawn="1"/>
        </p:nvPicPr>
        <p:blipFill rotWithShape="1">
          <a:blip r:embed="rId18" cstate="print">
            <a:extLst>
              <a:ext uri="{28A0092B-C50C-407E-A947-70E740481C1C}">
                <a14:useLocalDpi xmlns:a14="http://schemas.microsoft.com/office/drawing/2010/main" val="0"/>
              </a:ext>
            </a:extLst>
          </a:blip>
          <a:srcRect l="29146"/>
          <a:stretch/>
        </p:blipFill>
        <p:spPr>
          <a:xfrm>
            <a:off x="98316" y="-380578"/>
            <a:ext cx="1451607" cy="1152128"/>
          </a:xfrm>
          <a:prstGeom prst="rect">
            <a:avLst/>
          </a:prstGeom>
          <a:noFill/>
          <a:ln>
            <a:noFill/>
          </a:ln>
        </p:spPr>
      </p:pic>
    </p:spTree>
    <p:extLst>
      <p:ext uri="{BB962C8B-B14F-4D97-AF65-F5344CB8AC3E}">
        <p14:creationId xmlns:p14="http://schemas.microsoft.com/office/powerpoint/2010/main" val="38618040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Lst>
  <p:txStyles>
    <p:titleStyle>
      <a:lvl1pPr algn="ctr" defTabSz="742950" rtl="0" eaLnBrk="1" latinLnBrk="0" hangingPunct="1">
        <a:spcBef>
          <a:spcPct val="0"/>
        </a:spcBef>
        <a:buNone/>
        <a:defRPr sz="3575" kern="1200">
          <a:solidFill>
            <a:schemeClr val="tx1"/>
          </a:solidFill>
          <a:latin typeface="+mj-lt"/>
          <a:ea typeface="+mj-ea"/>
          <a:cs typeface="+mj-cs"/>
        </a:defRPr>
      </a:lvl1pPr>
    </p:titleStyle>
    <p:bodyStyle>
      <a:lvl1pPr marL="278765" indent="-278765" algn="l" defTabSz="742950" rtl="0" eaLnBrk="1" latinLnBrk="0" hangingPunct="1">
        <a:spcBef>
          <a:spcPts val="75"/>
        </a:spcBef>
        <a:buFont typeface="Arial" panose="020B0604020202020204" pitchFamily="34" charset="0"/>
        <a:buChar char="•"/>
        <a:defRPr sz="2600" kern="1200">
          <a:solidFill>
            <a:schemeClr val="tx1"/>
          </a:solidFill>
          <a:latin typeface="+mn-lt"/>
          <a:ea typeface="+mn-ea"/>
          <a:cs typeface="+mn-cs"/>
        </a:defRPr>
      </a:lvl1pPr>
      <a:lvl2pPr marL="603885" indent="-232410" algn="l" defTabSz="742950" rtl="0" eaLnBrk="1" latinLnBrk="0" hangingPunct="1">
        <a:spcBef>
          <a:spcPts val="75"/>
        </a:spcBef>
        <a:buFont typeface="Arial" panose="020B0604020202020204" pitchFamily="34" charset="0"/>
        <a:buChar char="–"/>
        <a:defRPr sz="2275" kern="1200">
          <a:solidFill>
            <a:schemeClr val="tx1"/>
          </a:solidFill>
          <a:latin typeface="+mn-lt"/>
          <a:ea typeface="+mn-ea"/>
          <a:cs typeface="+mn-cs"/>
        </a:defRPr>
      </a:lvl2pPr>
      <a:lvl3pPr marL="929005" indent="-186055" algn="l" defTabSz="742950" rtl="0" eaLnBrk="1" latinLnBrk="0" hangingPunct="1">
        <a:spcBef>
          <a:spcPts val="75"/>
        </a:spcBef>
        <a:buFont typeface="Arial" panose="020B0604020202020204" pitchFamily="34" charset="0"/>
        <a:buChar char="•"/>
        <a:defRPr sz="1950" kern="1200">
          <a:solidFill>
            <a:schemeClr val="tx1"/>
          </a:solidFill>
          <a:latin typeface="+mn-lt"/>
          <a:ea typeface="+mn-ea"/>
          <a:cs typeface="+mn-cs"/>
        </a:defRPr>
      </a:lvl3pPr>
      <a:lvl4pPr marL="13004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4pPr>
      <a:lvl5pPr marL="16719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5pPr>
      <a:lvl6pPr marL="204343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6pPr>
      <a:lvl7pPr marL="241490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7pPr>
      <a:lvl8pPr marL="27863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8pPr>
      <a:lvl9pPr marL="31578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9pPr>
    </p:bodyStyle>
    <p:otherStyle>
      <a:defPPr>
        <a:defRPr lang="zh-CN"/>
      </a:defPPr>
      <a:lvl1pPr marL="0" algn="l" defTabSz="742950" rtl="0" eaLnBrk="1" latinLnBrk="0" hangingPunct="1">
        <a:defRPr sz="1465" kern="1200">
          <a:solidFill>
            <a:schemeClr val="tx1"/>
          </a:solidFill>
          <a:latin typeface="+mn-lt"/>
          <a:ea typeface="+mn-ea"/>
          <a:cs typeface="+mn-cs"/>
        </a:defRPr>
      </a:lvl1pPr>
      <a:lvl2pPr marL="371475" algn="l" defTabSz="742950" rtl="0" eaLnBrk="1" latinLnBrk="0" hangingPunct="1">
        <a:defRPr sz="1465" kern="1200">
          <a:solidFill>
            <a:schemeClr val="tx1"/>
          </a:solidFill>
          <a:latin typeface="+mn-lt"/>
          <a:ea typeface="+mn-ea"/>
          <a:cs typeface="+mn-cs"/>
        </a:defRPr>
      </a:lvl2pPr>
      <a:lvl3pPr marL="742950" algn="l" defTabSz="742950" rtl="0" eaLnBrk="1" latinLnBrk="0" hangingPunct="1">
        <a:defRPr sz="1465" kern="1200">
          <a:solidFill>
            <a:schemeClr val="tx1"/>
          </a:solidFill>
          <a:latin typeface="+mn-lt"/>
          <a:ea typeface="+mn-ea"/>
          <a:cs typeface="+mn-cs"/>
        </a:defRPr>
      </a:lvl3pPr>
      <a:lvl4pPr marL="1114425" algn="l" defTabSz="742950" rtl="0" eaLnBrk="1" latinLnBrk="0" hangingPunct="1">
        <a:defRPr sz="1465" kern="1200">
          <a:solidFill>
            <a:schemeClr val="tx1"/>
          </a:solidFill>
          <a:latin typeface="+mn-lt"/>
          <a:ea typeface="+mn-ea"/>
          <a:cs typeface="+mn-cs"/>
        </a:defRPr>
      </a:lvl4pPr>
      <a:lvl5pPr marL="1485900" algn="l" defTabSz="742950" rtl="0" eaLnBrk="1" latinLnBrk="0" hangingPunct="1">
        <a:defRPr sz="1465" kern="1200">
          <a:solidFill>
            <a:schemeClr val="tx1"/>
          </a:solidFill>
          <a:latin typeface="+mn-lt"/>
          <a:ea typeface="+mn-ea"/>
          <a:cs typeface="+mn-cs"/>
        </a:defRPr>
      </a:lvl5pPr>
      <a:lvl6pPr marL="1858010" algn="l" defTabSz="742950" rtl="0" eaLnBrk="1" latinLnBrk="0" hangingPunct="1">
        <a:defRPr sz="1465" kern="1200">
          <a:solidFill>
            <a:schemeClr val="tx1"/>
          </a:solidFill>
          <a:latin typeface="+mn-lt"/>
          <a:ea typeface="+mn-ea"/>
          <a:cs typeface="+mn-cs"/>
        </a:defRPr>
      </a:lvl6pPr>
      <a:lvl7pPr marL="2229485" algn="l" defTabSz="742950" rtl="0" eaLnBrk="1" latinLnBrk="0" hangingPunct="1">
        <a:defRPr sz="1465" kern="1200">
          <a:solidFill>
            <a:schemeClr val="tx1"/>
          </a:solidFill>
          <a:latin typeface="+mn-lt"/>
          <a:ea typeface="+mn-ea"/>
          <a:cs typeface="+mn-cs"/>
        </a:defRPr>
      </a:lvl7pPr>
      <a:lvl8pPr marL="2600960" algn="l" defTabSz="742950" rtl="0" eaLnBrk="1" latinLnBrk="0" hangingPunct="1">
        <a:defRPr sz="1465" kern="1200">
          <a:solidFill>
            <a:schemeClr val="tx1"/>
          </a:solidFill>
          <a:latin typeface="+mn-lt"/>
          <a:ea typeface="+mn-ea"/>
          <a:cs typeface="+mn-cs"/>
        </a:defRPr>
      </a:lvl8pPr>
      <a:lvl9pPr marL="2973070" algn="l" defTabSz="742950" rtl="0" eaLnBrk="1" latinLnBrk="0" hangingPunct="1">
        <a:defRPr sz="146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5673" y="580566"/>
            <a:ext cx="8230363" cy="8575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0" y="1617353"/>
            <a:ext cx="8230363" cy="339559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42" y="4768833"/>
            <a:ext cx="2133798" cy="273934"/>
          </a:xfrm>
          <a:prstGeom prst="rect">
            <a:avLst/>
          </a:prstGeom>
        </p:spPr>
        <p:txBody>
          <a:bodyPr vert="horz" lIns="91440" tIns="45720" rIns="91440" bIns="45720" rtlCol="0" anchor="ctr"/>
          <a:lstStyle>
            <a:lvl1pPr algn="l">
              <a:defRPr sz="975">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2025/3/20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490" y="4768833"/>
            <a:ext cx="2895869" cy="273934"/>
          </a:xfrm>
          <a:prstGeom prst="rect">
            <a:avLst/>
          </a:prstGeom>
        </p:spPr>
        <p:txBody>
          <a:bodyPr vert="horz" lIns="91440" tIns="45720" rIns="91440" bIns="45720" rtlCol="0" anchor="ctr"/>
          <a:lstStyle>
            <a:lvl1pPr algn="ctr">
              <a:defRPr sz="975">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808" y="4768833"/>
            <a:ext cx="2133798" cy="273934"/>
          </a:xfrm>
          <a:prstGeom prst="rect">
            <a:avLst/>
          </a:prstGeom>
        </p:spPr>
        <p:txBody>
          <a:bodyPr vert="horz" lIns="91440" tIns="45720" rIns="91440" bIns="45720" rtlCol="0" anchor="ctr"/>
          <a:lstStyle>
            <a:lvl1pPr algn="r">
              <a:defRPr sz="975">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
        <p:nvSpPr>
          <p:cNvPr id="11" name="灯片编号占位符 5"/>
          <p:cNvSpPr txBox="1"/>
          <p:nvPr userDrawn="1"/>
        </p:nvSpPr>
        <p:spPr>
          <a:xfrm>
            <a:off x="7001871" y="4895620"/>
            <a:ext cx="2133798" cy="205450"/>
          </a:xfrm>
          <a:prstGeom prst="rect">
            <a:avLst/>
          </a:prstGeom>
        </p:spPr>
        <p:txBody>
          <a:bodyPr vert="horz" lIns="121904" tIns="60951" rIns="121904" bIns="60951"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z="1600" smtClean="0">
                <a:solidFill>
                  <a:prstClr val="black">
                    <a:tint val="75000"/>
                  </a:prstClr>
                </a:solidFill>
              </a:rPr>
              <a:pPr/>
              <a:t>‹#›</a:t>
            </a:fld>
            <a:endParaRPr lang="zh-CN" altLang="en-US" sz="1600" dirty="0">
              <a:solidFill>
                <a:prstClr val="black">
                  <a:tint val="75000"/>
                </a:prstClr>
              </a:solidFill>
            </a:endParaRPr>
          </a:p>
        </p:txBody>
      </p:sp>
      <p:pic>
        <p:nvPicPr>
          <p:cNvPr id="12" name="图片 11"/>
          <p:cNvPicPr>
            <a:picLocks noChangeAspect="1"/>
          </p:cNvPicPr>
          <p:nvPr userDrawn="1"/>
        </p:nvPicPr>
        <p:blipFill>
          <a:blip r:embed="rId17" cstate="email"/>
          <a:stretch>
            <a:fillRect/>
          </a:stretch>
        </p:blipFill>
        <p:spPr>
          <a:xfrm>
            <a:off x="-3360" y="372889"/>
            <a:ext cx="9148209" cy="34300"/>
          </a:xfrm>
          <a:prstGeom prst="rect">
            <a:avLst/>
          </a:prstGeom>
        </p:spPr>
      </p:pic>
      <p:pic>
        <p:nvPicPr>
          <p:cNvPr id="7" name="图片 2">
            <a:extLst>
              <a:ext uri="{FF2B5EF4-FFF2-40B4-BE49-F238E27FC236}">
                <a16:creationId xmlns:a16="http://schemas.microsoft.com/office/drawing/2014/main" xmlns="" id="{18CE41E3-72AD-CA28-D94B-FDACEA1FF0C3}"/>
              </a:ext>
            </a:extLst>
          </p:cNvPr>
          <p:cNvPicPr>
            <a:picLocks noChangeAspect="1"/>
          </p:cNvPicPr>
          <p:nvPr userDrawn="1"/>
        </p:nvPicPr>
        <p:blipFill rotWithShape="1">
          <a:blip r:embed="rId18" cstate="print">
            <a:extLst>
              <a:ext uri="{28A0092B-C50C-407E-A947-70E740481C1C}">
                <a14:useLocalDpi xmlns:a14="http://schemas.microsoft.com/office/drawing/2010/main" val="0"/>
              </a:ext>
            </a:extLst>
          </a:blip>
          <a:srcRect l="29146"/>
          <a:stretch/>
        </p:blipFill>
        <p:spPr>
          <a:xfrm>
            <a:off x="98316" y="-380578"/>
            <a:ext cx="1451607" cy="1152128"/>
          </a:xfrm>
          <a:prstGeom prst="rect">
            <a:avLst/>
          </a:prstGeom>
          <a:noFill/>
          <a:ln>
            <a:noFill/>
          </a:ln>
        </p:spPr>
      </p:pic>
    </p:spTree>
    <p:extLst>
      <p:ext uri="{BB962C8B-B14F-4D97-AF65-F5344CB8AC3E}">
        <p14:creationId xmlns:p14="http://schemas.microsoft.com/office/powerpoint/2010/main" val="2983267745"/>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Lst>
  <p:txStyles>
    <p:titleStyle>
      <a:lvl1pPr algn="ctr" defTabSz="742950" rtl="0" eaLnBrk="1" latinLnBrk="0" hangingPunct="1">
        <a:spcBef>
          <a:spcPct val="0"/>
        </a:spcBef>
        <a:buNone/>
        <a:defRPr sz="3575" kern="1200">
          <a:solidFill>
            <a:schemeClr val="tx1"/>
          </a:solidFill>
          <a:latin typeface="+mj-lt"/>
          <a:ea typeface="+mj-ea"/>
          <a:cs typeface="+mj-cs"/>
        </a:defRPr>
      </a:lvl1pPr>
    </p:titleStyle>
    <p:bodyStyle>
      <a:lvl1pPr marL="278765" indent="-278765" algn="l" defTabSz="742950" rtl="0" eaLnBrk="1" latinLnBrk="0" hangingPunct="1">
        <a:spcBef>
          <a:spcPts val="75"/>
        </a:spcBef>
        <a:buFont typeface="Arial" panose="020B0604020202020204" pitchFamily="34" charset="0"/>
        <a:buChar char="•"/>
        <a:defRPr sz="2600" kern="1200">
          <a:solidFill>
            <a:schemeClr val="tx1"/>
          </a:solidFill>
          <a:latin typeface="+mn-lt"/>
          <a:ea typeface="+mn-ea"/>
          <a:cs typeface="+mn-cs"/>
        </a:defRPr>
      </a:lvl1pPr>
      <a:lvl2pPr marL="603885" indent="-232410" algn="l" defTabSz="742950" rtl="0" eaLnBrk="1" latinLnBrk="0" hangingPunct="1">
        <a:spcBef>
          <a:spcPts val="75"/>
        </a:spcBef>
        <a:buFont typeface="Arial" panose="020B0604020202020204" pitchFamily="34" charset="0"/>
        <a:buChar char="–"/>
        <a:defRPr sz="2275" kern="1200">
          <a:solidFill>
            <a:schemeClr val="tx1"/>
          </a:solidFill>
          <a:latin typeface="+mn-lt"/>
          <a:ea typeface="+mn-ea"/>
          <a:cs typeface="+mn-cs"/>
        </a:defRPr>
      </a:lvl2pPr>
      <a:lvl3pPr marL="929005" indent="-186055" algn="l" defTabSz="742950" rtl="0" eaLnBrk="1" latinLnBrk="0" hangingPunct="1">
        <a:spcBef>
          <a:spcPts val="75"/>
        </a:spcBef>
        <a:buFont typeface="Arial" panose="020B0604020202020204" pitchFamily="34" charset="0"/>
        <a:buChar char="•"/>
        <a:defRPr sz="1950" kern="1200">
          <a:solidFill>
            <a:schemeClr val="tx1"/>
          </a:solidFill>
          <a:latin typeface="+mn-lt"/>
          <a:ea typeface="+mn-ea"/>
          <a:cs typeface="+mn-cs"/>
        </a:defRPr>
      </a:lvl3pPr>
      <a:lvl4pPr marL="13004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4pPr>
      <a:lvl5pPr marL="16719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5pPr>
      <a:lvl6pPr marL="204343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6pPr>
      <a:lvl7pPr marL="241490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7pPr>
      <a:lvl8pPr marL="27863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8pPr>
      <a:lvl9pPr marL="31578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9pPr>
    </p:bodyStyle>
    <p:otherStyle>
      <a:defPPr>
        <a:defRPr lang="zh-CN"/>
      </a:defPPr>
      <a:lvl1pPr marL="0" algn="l" defTabSz="742950" rtl="0" eaLnBrk="1" latinLnBrk="0" hangingPunct="1">
        <a:defRPr sz="1465" kern="1200">
          <a:solidFill>
            <a:schemeClr val="tx1"/>
          </a:solidFill>
          <a:latin typeface="+mn-lt"/>
          <a:ea typeface="+mn-ea"/>
          <a:cs typeface="+mn-cs"/>
        </a:defRPr>
      </a:lvl1pPr>
      <a:lvl2pPr marL="371475" algn="l" defTabSz="742950" rtl="0" eaLnBrk="1" latinLnBrk="0" hangingPunct="1">
        <a:defRPr sz="1465" kern="1200">
          <a:solidFill>
            <a:schemeClr val="tx1"/>
          </a:solidFill>
          <a:latin typeface="+mn-lt"/>
          <a:ea typeface="+mn-ea"/>
          <a:cs typeface="+mn-cs"/>
        </a:defRPr>
      </a:lvl2pPr>
      <a:lvl3pPr marL="742950" algn="l" defTabSz="742950" rtl="0" eaLnBrk="1" latinLnBrk="0" hangingPunct="1">
        <a:defRPr sz="1465" kern="1200">
          <a:solidFill>
            <a:schemeClr val="tx1"/>
          </a:solidFill>
          <a:latin typeface="+mn-lt"/>
          <a:ea typeface="+mn-ea"/>
          <a:cs typeface="+mn-cs"/>
        </a:defRPr>
      </a:lvl3pPr>
      <a:lvl4pPr marL="1114425" algn="l" defTabSz="742950" rtl="0" eaLnBrk="1" latinLnBrk="0" hangingPunct="1">
        <a:defRPr sz="1465" kern="1200">
          <a:solidFill>
            <a:schemeClr val="tx1"/>
          </a:solidFill>
          <a:latin typeface="+mn-lt"/>
          <a:ea typeface="+mn-ea"/>
          <a:cs typeface="+mn-cs"/>
        </a:defRPr>
      </a:lvl4pPr>
      <a:lvl5pPr marL="1485900" algn="l" defTabSz="742950" rtl="0" eaLnBrk="1" latinLnBrk="0" hangingPunct="1">
        <a:defRPr sz="1465" kern="1200">
          <a:solidFill>
            <a:schemeClr val="tx1"/>
          </a:solidFill>
          <a:latin typeface="+mn-lt"/>
          <a:ea typeface="+mn-ea"/>
          <a:cs typeface="+mn-cs"/>
        </a:defRPr>
      </a:lvl5pPr>
      <a:lvl6pPr marL="1858010" algn="l" defTabSz="742950" rtl="0" eaLnBrk="1" latinLnBrk="0" hangingPunct="1">
        <a:defRPr sz="1465" kern="1200">
          <a:solidFill>
            <a:schemeClr val="tx1"/>
          </a:solidFill>
          <a:latin typeface="+mn-lt"/>
          <a:ea typeface="+mn-ea"/>
          <a:cs typeface="+mn-cs"/>
        </a:defRPr>
      </a:lvl6pPr>
      <a:lvl7pPr marL="2229485" algn="l" defTabSz="742950" rtl="0" eaLnBrk="1" latinLnBrk="0" hangingPunct="1">
        <a:defRPr sz="1465" kern="1200">
          <a:solidFill>
            <a:schemeClr val="tx1"/>
          </a:solidFill>
          <a:latin typeface="+mn-lt"/>
          <a:ea typeface="+mn-ea"/>
          <a:cs typeface="+mn-cs"/>
        </a:defRPr>
      </a:lvl7pPr>
      <a:lvl8pPr marL="2600960" algn="l" defTabSz="742950" rtl="0" eaLnBrk="1" latinLnBrk="0" hangingPunct="1">
        <a:defRPr sz="1465" kern="1200">
          <a:solidFill>
            <a:schemeClr val="tx1"/>
          </a:solidFill>
          <a:latin typeface="+mn-lt"/>
          <a:ea typeface="+mn-ea"/>
          <a:cs typeface="+mn-cs"/>
        </a:defRPr>
      </a:lvl8pPr>
      <a:lvl9pPr marL="2973070" algn="l" defTabSz="742950" rtl="0" eaLnBrk="1" latinLnBrk="0" hangingPunct="1">
        <a:defRPr sz="146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5673" y="580566"/>
            <a:ext cx="8230363" cy="8575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0" y="1617353"/>
            <a:ext cx="8230363" cy="339559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42" y="4768833"/>
            <a:ext cx="2133798" cy="273934"/>
          </a:xfrm>
          <a:prstGeom prst="rect">
            <a:avLst/>
          </a:prstGeom>
        </p:spPr>
        <p:txBody>
          <a:bodyPr vert="horz" lIns="91440" tIns="45720" rIns="91440" bIns="45720" rtlCol="0" anchor="ctr"/>
          <a:lstStyle>
            <a:lvl1pPr algn="l">
              <a:defRPr sz="975">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2025/3/20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490" y="4768833"/>
            <a:ext cx="2895869" cy="273934"/>
          </a:xfrm>
          <a:prstGeom prst="rect">
            <a:avLst/>
          </a:prstGeom>
        </p:spPr>
        <p:txBody>
          <a:bodyPr vert="horz" lIns="91440" tIns="45720" rIns="91440" bIns="45720" rtlCol="0" anchor="ctr"/>
          <a:lstStyle>
            <a:lvl1pPr algn="ctr">
              <a:defRPr sz="975">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808" y="4768833"/>
            <a:ext cx="2133798" cy="273934"/>
          </a:xfrm>
          <a:prstGeom prst="rect">
            <a:avLst/>
          </a:prstGeom>
        </p:spPr>
        <p:txBody>
          <a:bodyPr vert="horz" lIns="91440" tIns="45720" rIns="91440" bIns="45720" rtlCol="0" anchor="ctr"/>
          <a:lstStyle>
            <a:lvl1pPr algn="r">
              <a:defRPr sz="975">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
        <p:nvSpPr>
          <p:cNvPr id="11" name="灯片编号占位符 5"/>
          <p:cNvSpPr txBox="1"/>
          <p:nvPr userDrawn="1"/>
        </p:nvSpPr>
        <p:spPr>
          <a:xfrm>
            <a:off x="7001871" y="4895620"/>
            <a:ext cx="2133798" cy="205450"/>
          </a:xfrm>
          <a:prstGeom prst="rect">
            <a:avLst/>
          </a:prstGeom>
        </p:spPr>
        <p:txBody>
          <a:bodyPr vert="horz" lIns="121904" tIns="60951" rIns="121904" bIns="60951"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z="1600" smtClean="0">
                <a:solidFill>
                  <a:prstClr val="black">
                    <a:tint val="75000"/>
                  </a:prstClr>
                </a:solidFill>
              </a:rPr>
              <a:pPr/>
              <a:t>‹#›</a:t>
            </a:fld>
            <a:endParaRPr lang="zh-CN" altLang="en-US" sz="1600" dirty="0">
              <a:solidFill>
                <a:prstClr val="black">
                  <a:tint val="75000"/>
                </a:prstClr>
              </a:solidFill>
            </a:endParaRPr>
          </a:p>
        </p:txBody>
      </p:sp>
      <p:pic>
        <p:nvPicPr>
          <p:cNvPr id="12" name="图片 11"/>
          <p:cNvPicPr>
            <a:picLocks noChangeAspect="1"/>
          </p:cNvPicPr>
          <p:nvPr userDrawn="1"/>
        </p:nvPicPr>
        <p:blipFill>
          <a:blip r:embed="rId17" cstate="email"/>
          <a:stretch>
            <a:fillRect/>
          </a:stretch>
        </p:blipFill>
        <p:spPr>
          <a:xfrm>
            <a:off x="-3360" y="372889"/>
            <a:ext cx="9148209" cy="34300"/>
          </a:xfrm>
          <a:prstGeom prst="rect">
            <a:avLst/>
          </a:prstGeom>
        </p:spPr>
      </p:pic>
      <p:pic>
        <p:nvPicPr>
          <p:cNvPr id="7" name="图片 2">
            <a:extLst>
              <a:ext uri="{FF2B5EF4-FFF2-40B4-BE49-F238E27FC236}">
                <a16:creationId xmlns:a16="http://schemas.microsoft.com/office/drawing/2014/main" xmlns="" id="{18CE41E3-72AD-CA28-D94B-FDACEA1FF0C3}"/>
              </a:ext>
            </a:extLst>
          </p:cNvPr>
          <p:cNvPicPr>
            <a:picLocks noChangeAspect="1"/>
          </p:cNvPicPr>
          <p:nvPr userDrawn="1"/>
        </p:nvPicPr>
        <p:blipFill rotWithShape="1">
          <a:blip r:embed="rId18" cstate="print">
            <a:extLst>
              <a:ext uri="{28A0092B-C50C-407E-A947-70E740481C1C}">
                <a14:useLocalDpi xmlns:a14="http://schemas.microsoft.com/office/drawing/2010/main" val="0"/>
              </a:ext>
            </a:extLst>
          </a:blip>
          <a:srcRect l="29146"/>
          <a:stretch/>
        </p:blipFill>
        <p:spPr>
          <a:xfrm>
            <a:off x="98316" y="-380578"/>
            <a:ext cx="1451607" cy="1152128"/>
          </a:xfrm>
          <a:prstGeom prst="rect">
            <a:avLst/>
          </a:prstGeom>
          <a:noFill/>
          <a:ln>
            <a:noFill/>
          </a:ln>
        </p:spPr>
      </p:pic>
    </p:spTree>
    <p:extLst>
      <p:ext uri="{BB962C8B-B14F-4D97-AF65-F5344CB8AC3E}">
        <p14:creationId xmlns:p14="http://schemas.microsoft.com/office/powerpoint/2010/main" val="4224070922"/>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Lst>
  <p:txStyles>
    <p:titleStyle>
      <a:lvl1pPr algn="ctr" defTabSz="742950" rtl="0" eaLnBrk="1" latinLnBrk="0" hangingPunct="1">
        <a:spcBef>
          <a:spcPct val="0"/>
        </a:spcBef>
        <a:buNone/>
        <a:defRPr sz="3575" kern="1200">
          <a:solidFill>
            <a:schemeClr val="tx1"/>
          </a:solidFill>
          <a:latin typeface="+mj-lt"/>
          <a:ea typeface="+mj-ea"/>
          <a:cs typeface="+mj-cs"/>
        </a:defRPr>
      </a:lvl1pPr>
    </p:titleStyle>
    <p:bodyStyle>
      <a:lvl1pPr marL="278765" indent="-278765" algn="l" defTabSz="742950" rtl="0" eaLnBrk="1" latinLnBrk="0" hangingPunct="1">
        <a:spcBef>
          <a:spcPts val="75"/>
        </a:spcBef>
        <a:buFont typeface="Arial" panose="020B0604020202020204" pitchFamily="34" charset="0"/>
        <a:buChar char="•"/>
        <a:defRPr sz="2600" kern="1200">
          <a:solidFill>
            <a:schemeClr val="tx1"/>
          </a:solidFill>
          <a:latin typeface="+mn-lt"/>
          <a:ea typeface="+mn-ea"/>
          <a:cs typeface="+mn-cs"/>
        </a:defRPr>
      </a:lvl1pPr>
      <a:lvl2pPr marL="603885" indent="-232410" algn="l" defTabSz="742950" rtl="0" eaLnBrk="1" latinLnBrk="0" hangingPunct="1">
        <a:spcBef>
          <a:spcPts val="75"/>
        </a:spcBef>
        <a:buFont typeface="Arial" panose="020B0604020202020204" pitchFamily="34" charset="0"/>
        <a:buChar char="–"/>
        <a:defRPr sz="2275" kern="1200">
          <a:solidFill>
            <a:schemeClr val="tx1"/>
          </a:solidFill>
          <a:latin typeface="+mn-lt"/>
          <a:ea typeface="+mn-ea"/>
          <a:cs typeface="+mn-cs"/>
        </a:defRPr>
      </a:lvl2pPr>
      <a:lvl3pPr marL="929005" indent="-186055" algn="l" defTabSz="742950" rtl="0" eaLnBrk="1" latinLnBrk="0" hangingPunct="1">
        <a:spcBef>
          <a:spcPts val="75"/>
        </a:spcBef>
        <a:buFont typeface="Arial" panose="020B0604020202020204" pitchFamily="34" charset="0"/>
        <a:buChar char="•"/>
        <a:defRPr sz="1950" kern="1200">
          <a:solidFill>
            <a:schemeClr val="tx1"/>
          </a:solidFill>
          <a:latin typeface="+mn-lt"/>
          <a:ea typeface="+mn-ea"/>
          <a:cs typeface="+mn-cs"/>
        </a:defRPr>
      </a:lvl3pPr>
      <a:lvl4pPr marL="13004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4pPr>
      <a:lvl5pPr marL="16719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5pPr>
      <a:lvl6pPr marL="204343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6pPr>
      <a:lvl7pPr marL="241490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7pPr>
      <a:lvl8pPr marL="27863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8pPr>
      <a:lvl9pPr marL="31578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9pPr>
    </p:bodyStyle>
    <p:otherStyle>
      <a:defPPr>
        <a:defRPr lang="zh-CN"/>
      </a:defPPr>
      <a:lvl1pPr marL="0" algn="l" defTabSz="742950" rtl="0" eaLnBrk="1" latinLnBrk="0" hangingPunct="1">
        <a:defRPr sz="1465" kern="1200">
          <a:solidFill>
            <a:schemeClr val="tx1"/>
          </a:solidFill>
          <a:latin typeface="+mn-lt"/>
          <a:ea typeface="+mn-ea"/>
          <a:cs typeface="+mn-cs"/>
        </a:defRPr>
      </a:lvl1pPr>
      <a:lvl2pPr marL="371475" algn="l" defTabSz="742950" rtl="0" eaLnBrk="1" latinLnBrk="0" hangingPunct="1">
        <a:defRPr sz="1465" kern="1200">
          <a:solidFill>
            <a:schemeClr val="tx1"/>
          </a:solidFill>
          <a:latin typeface="+mn-lt"/>
          <a:ea typeface="+mn-ea"/>
          <a:cs typeface="+mn-cs"/>
        </a:defRPr>
      </a:lvl2pPr>
      <a:lvl3pPr marL="742950" algn="l" defTabSz="742950" rtl="0" eaLnBrk="1" latinLnBrk="0" hangingPunct="1">
        <a:defRPr sz="1465" kern="1200">
          <a:solidFill>
            <a:schemeClr val="tx1"/>
          </a:solidFill>
          <a:latin typeface="+mn-lt"/>
          <a:ea typeface="+mn-ea"/>
          <a:cs typeface="+mn-cs"/>
        </a:defRPr>
      </a:lvl3pPr>
      <a:lvl4pPr marL="1114425" algn="l" defTabSz="742950" rtl="0" eaLnBrk="1" latinLnBrk="0" hangingPunct="1">
        <a:defRPr sz="1465" kern="1200">
          <a:solidFill>
            <a:schemeClr val="tx1"/>
          </a:solidFill>
          <a:latin typeface="+mn-lt"/>
          <a:ea typeface="+mn-ea"/>
          <a:cs typeface="+mn-cs"/>
        </a:defRPr>
      </a:lvl4pPr>
      <a:lvl5pPr marL="1485900" algn="l" defTabSz="742950" rtl="0" eaLnBrk="1" latinLnBrk="0" hangingPunct="1">
        <a:defRPr sz="1465" kern="1200">
          <a:solidFill>
            <a:schemeClr val="tx1"/>
          </a:solidFill>
          <a:latin typeface="+mn-lt"/>
          <a:ea typeface="+mn-ea"/>
          <a:cs typeface="+mn-cs"/>
        </a:defRPr>
      </a:lvl5pPr>
      <a:lvl6pPr marL="1858010" algn="l" defTabSz="742950" rtl="0" eaLnBrk="1" latinLnBrk="0" hangingPunct="1">
        <a:defRPr sz="1465" kern="1200">
          <a:solidFill>
            <a:schemeClr val="tx1"/>
          </a:solidFill>
          <a:latin typeface="+mn-lt"/>
          <a:ea typeface="+mn-ea"/>
          <a:cs typeface="+mn-cs"/>
        </a:defRPr>
      </a:lvl6pPr>
      <a:lvl7pPr marL="2229485" algn="l" defTabSz="742950" rtl="0" eaLnBrk="1" latinLnBrk="0" hangingPunct="1">
        <a:defRPr sz="1465" kern="1200">
          <a:solidFill>
            <a:schemeClr val="tx1"/>
          </a:solidFill>
          <a:latin typeface="+mn-lt"/>
          <a:ea typeface="+mn-ea"/>
          <a:cs typeface="+mn-cs"/>
        </a:defRPr>
      </a:lvl7pPr>
      <a:lvl8pPr marL="2600960" algn="l" defTabSz="742950" rtl="0" eaLnBrk="1" latinLnBrk="0" hangingPunct="1">
        <a:defRPr sz="1465" kern="1200">
          <a:solidFill>
            <a:schemeClr val="tx1"/>
          </a:solidFill>
          <a:latin typeface="+mn-lt"/>
          <a:ea typeface="+mn-ea"/>
          <a:cs typeface="+mn-cs"/>
        </a:defRPr>
      </a:lvl8pPr>
      <a:lvl9pPr marL="2973070" algn="l" defTabSz="742950" rtl="0" eaLnBrk="1" latinLnBrk="0" hangingPunct="1">
        <a:defRPr sz="1465"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5673" y="580566"/>
            <a:ext cx="8230363" cy="85753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0" y="1617353"/>
            <a:ext cx="8230363" cy="339559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42" y="4768833"/>
            <a:ext cx="2133798" cy="273934"/>
          </a:xfrm>
          <a:prstGeom prst="rect">
            <a:avLst/>
          </a:prstGeom>
        </p:spPr>
        <p:txBody>
          <a:bodyPr vert="horz" lIns="91440" tIns="45720" rIns="91440" bIns="45720" rtlCol="0" anchor="ctr"/>
          <a:lstStyle>
            <a:lvl1pPr algn="l">
              <a:defRPr sz="975">
                <a:solidFill>
                  <a:schemeClr val="tx1">
                    <a:tint val="75000"/>
                  </a:schemeClr>
                </a:solidFill>
              </a:defRPr>
            </a:lvl1pPr>
          </a:lstStyle>
          <a:p>
            <a:pPr defTabSz="914400"/>
            <a:fld id="{530820CF-B880-4189-942D-D702A7CBA730}" type="datetimeFigureOut">
              <a:rPr lang="zh-CN" altLang="en-US" smtClean="0">
                <a:solidFill>
                  <a:prstClr val="black">
                    <a:tint val="75000"/>
                  </a:prstClr>
                </a:solidFill>
              </a:rPr>
              <a:pPr defTabSz="914400"/>
              <a:t>2025/3/20</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490" y="4768833"/>
            <a:ext cx="2895869" cy="273934"/>
          </a:xfrm>
          <a:prstGeom prst="rect">
            <a:avLst/>
          </a:prstGeom>
        </p:spPr>
        <p:txBody>
          <a:bodyPr vert="horz" lIns="91440" tIns="45720" rIns="91440" bIns="45720" rtlCol="0" anchor="ctr"/>
          <a:lstStyle>
            <a:lvl1pPr algn="ctr">
              <a:defRPr sz="975">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808" y="4768833"/>
            <a:ext cx="2133798" cy="273934"/>
          </a:xfrm>
          <a:prstGeom prst="rect">
            <a:avLst/>
          </a:prstGeom>
        </p:spPr>
        <p:txBody>
          <a:bodyPr vert="horz" lIns="91440" tIns="45720" rIns="91440" bIns="45720" rtlCol="0" anchor="ctr"/>
          <a:lstStyle>
            <a:lvl1pPr algn="r">
              <a:defRPr sz="975">
                <a:solidFill>
                  <a:schemeClr val="tx1">
                    <a:tint val="75000"/>
                  </a:schemeClr>
                </a:solidFill>
              </a:defRPr>
            </a:lvl1pPr>
          </a:lstStyle>
          <a:p>
            <a:pPr defTabSz="914400"/>
            <a:fld id="{0C913308-F349-4B6D-A68A-DD1791B4A57B}" type="slidenum">
              <a:rPr lang="zh-CN" altLang="en-US" smtClean="0">
                <a:solidFill>
                  <a:prstClr val="black">
                    <a:tint val="75000"/>
                  </a:prstClr>
                </a:solidFill>
              </a:rPr>
              <a:pPr defTabSz="914400"/>
              <a:t>‹#›</a:t>
            </a:fld>
            <a:endParaRPr lang="zh-CN" altLang="en-US">
              <a:solidFill>
                <a:prstClr val="black">
                  <a:tint val="75000"/>
                </a:prstClr>
              </a:solidFill>
            </a:endParaRPr>
          </a:p>
        </p:txBody>
      </p:sp>
      <p:sp>
        <p:nvSpPr>
          <p:cNvPr id="11" name="灯片编号占位符 5"/>
          <p:cNvSpPr txBox="1"/>
          <p:nvPr userDrawn="1"/>
        </p:nvSpPr>
        <p:spPr>
          <a:xfrm>
            <a:off x="7001871" y="4895620"/>
            <a:ext cx="2133798" cy="205450"/>
          </a:xfrm>
          <a:prstGeom prst="rect">
            <a:avLst/>
          </a:prstGeom>
        </p:spPr>
        <p:txBody>
          <a:bodyPr vert="horz" lIns="121904" tIns="60951" rIns="121904" bIns="60951"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z="1600" smtClean="0">
                <a:solidFill>
                  <a:prstClr val="black">
                    <a:tint val="75000"/>
                  </a:prstClr>
                </a:solidFill>
              </a:rPr>
              <a:pPr/>
              <a:t>‹#›</a:t>
            </a:fld>
            <a:endParaRPr lang="zh-CN" altLang="en-US" sz="1600" dirty="0">
              <a:solidFill>
                <a:prstClr val="black">
                  <a:tint val="75000"/>
                </a:prstClr>
              </a:solidFill>
            </a:endParaRPr>
          </a:p>
        </p:txBody>
      </p:sp>
      <p:pic>
        <p:nvPicPr>
          <p:cNvPr id="12" name="图片 11"/>
          <p:cNvPicPr>
            <a:picLocks noChangeAspect="1"/>
          </p:cNvPicPr>
          <p:nvPr userDrawn="1"/>
        </p:nvPicPr>
        <p:blipFill>
          <a:blip r:embed="rId16" cstate="email"/>
          <a:stretch>
            <a:fillRect/>
          </a:stretch>
        </p:blipFill>
        <p:spPr>
          <a:xfrm>
            <a:off x="-3360" y="372889"/>
            <a:ext cx="9148209" cy="34300"/>
          </a:xfrm>
          <a:prstGeom prst="rect">
            <a:avLst/>
          </a:prstGeom>
        </p:spPr>
      </p:pic>
      <p:pic>
        <p:nvPicPr>
          <p:cNvPr id="7" name="图片 2">
            <a:extLst>
              <a:ext uri="{FF2B5EF4-FFF2-40B4-BE49-F238E27FC236}">
                <a16:creationId xmlns:a16="http://schemas.microsoft.com/office/drawing/2014/main" xmlns="" id="{18CE41E3-72AD-CA28-D94B-FDACEA1FF0C3}"/>
              </a:ext>
            </a:extLst>
          </p:cNvPr>
          <p:cNvPicPr>
            <a:picLocks noChangeAspect="1"/>
          </p:cNvPicPr>
          <p:nvPr userDrawn="1"/>
        </p:nvPicPr>
        <p:blipFill rotWithShape="1">
          <a:blip r:embed="rId17" cstate="print">
            <a:extLst>
              <a:ext uri="{28A0092B-C50C-407E-A947-70E740481C1C}">
                <a14:useLocalDpi xmlns:a14="http://schemas.microsoft.com/office/drawing/2010/main" val="0"/>
              </a:ext>
            </a:extLst>
          </a:blip>
          <a:srcRect l="29146"/>
          <a:stretch/>
        </p:blipFill>
        <p:spPr>
          <a:xfrm>
            <a:off x="98316" y="-380578"/>
            <a:ext cx="1451607" cy="1152128"/>
          </a:xfrm>
          <a:prstGeom prst="rect">
            <a:avLst/>
          </a:prstGeom>
          <a:noFill/>
          <a:ln>
            <a:noFill/>
          </a:ln>
        </p:spPr>
      </p:pic>
    </p:spTree>
    <p:extLst>
      <p:ext uri="{BB962C8B-B14F-4D97-AF65-F5344CB8AC3E}">
        <p14:creationId xmlns:p14="http://schemas.microsoft.com/office/powerpoint/2010/main" val="1724943047"/>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Lst>
  <p:txStyles>
    <p:titleStyle>
      <a:lvl1pPr algn="ctr" defTabSz="742950" rtl="0" eaLnBrk="1" latinLnBrk="0" hangingPunct="1">
        <a:spcBef>
          <a:spcPct val="0"/>
        </a:spcBef>
        <a:buNone/>
        <a:defRPr sz="3575" kern="1200">
          <a:solidFill>
            <a:schemeClr val="tx1"/>
          </a:solidFill>
          <a:latin typeface="+mj-lt"/>
          <a:ea typeface="+mj-ea"/>
          <a:cs typeface="+mj-cs"/>
        </a:defRPr>
      </a:lvl1pPr>
    </p:titleStyle>
    <p:bodyStyle>
      <a:lvl1pPr marL="278765" indent="-278765" algn="l" defTabSz="742950" rtl="0" eaLnBrk="1" latinLnBrk="0" hangingPunct="1">
        <a:spcBef>
          <a:spcPts val="75"/>
        </a:spcBef>
        <a:buFont typeface="Arial" panose="020B0604020202020204" pitchFamily="34" charset="0"/>
        <a:buChar char="•"/>
        <a:defRPr sz="2600" kern="1200">
          <a:solidFill>
            <a:schemeClr val="tx1"/>
          </a:solidFill>
          <a:latin typeface="+mn-lt"/>
          <a:ea typeface="+mn-ea"/>
          <a:cs typeface="+mn-cs"/>
        </a:defRPr>
      </a:lvl1pPr>
      <a:lvl2pPr marL="603885" indent="-232410" algn="l" defTabSz="742950" rtl="0" eaLnBrk="1" latinLnBrk="0" hangingPunct="1">
        <a:spcBef>
          <a:spcPts val="75"/>
        </a:spcBef>
        <a:buFont typeface="Arial" panose="020B0604020202020204" pitchFamily="34" charset="0"/>
        <a:buChar char="–"/>
        <a:defRPr sz="2275" kern="1200">
          <a:solidFill>
            <a:schemeClr val="tx1"/>
          </a:solidFill>
          <a:latin typeface="+mn-lt"/>
          <a:ea typeface="+mn-ea"/>
          <a:cs typeface="+mn-cs"/>
        </a:defRPr>
      </a:lvl2pPr>
      <a:lvl3pPr marL="929005" indent="-186055" algn="l" defTabSz="742950" rtl="0" eaLnBrk="1" latinLnBrk="0" hangingPunct="1">
        <a:spcBef>
          <a:spcPts val="75"/>
        </a:spcBef>
        <a:buFont typeface="Arial" panose="020B0604020202020204" pitchFamily="34" charset="0"/>
        <a:buChar char="•"/>
        <a:defRPr sz="1950" kern="1200">
          <a:solidFill>
            <a:schemeClr val="tx1"/>
          </a:solidFill>
          <a:latin typeface="+mn-lt"/>
          <a:ea typeface="+mn-ea"/>
          <a:cs typeface="+mn-cs"/>
        </a:defRPr>
      </a:lvl3pPr>
      <a:lvl4pPr marL="13004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4pPr>
      <a:lvl5pPr marL="16719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5pPr>
      <a:lvl6pPr marL="204343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6pPr>
      <a:lvl7pPr marL="241490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7pPr>
      <a:lvl8pPr marL="2786380"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8pPr>
      <a:lvl9pPr marL="3157855" indent="-186055" algn="l" defTabSz="742950" rtl="0" eaLnBrk="1" latinLnBrk="0" hangingPunct="1">
        <a:spcBef>
          <a:spcPts val="75"/>
        </a:spcBef>
        <a:buFont typeface="Arial" panose="020B0604020202020204" pitchFamily="34" charset="0"/>
        <a:buChar char="•"/>
        <a:defRPr sz="1625" kern="1200">
          <a:solidFill>
            <a:schemeClr val="tx1"/>
          </a:solidFill>
          <a:latin typeface="+mn-lt"/>
          <a:ea typeface="+mn-ea"/>
          <a:cs typeface="+mn-cs"/>
        </a:defRPr>
      </a:lvl9pPr>
    </p:bodyStyle>
    <p:otherStyle>
      <a:defPPr>
        <a:defRPr lang="zh-CN"/>
      </a:defPPr>
      <a:lvl1pPr marL="0" algn="l" defTabSz="742950" rtl="0" eaLnBrk="1" latinLnBrk="0" hangingPunct="1">
        <a:defRPr sz="1465" kern="1200">
          <a:solidFill>
            <a:schemeClr val="tx1"/>
          </a:solidFill>
          <a:latin typeface="+mn-lt"/>
          <a:ea typeface="+mn-ea"/>
          <a:cs typeface="+mn-cs"/>
        </a:defRPr>
      </a:lvl1pPr>
      <a:lvl2pPr marL="371475" algn="l" defTabSz="742950" rtl="0" eaLnBrk="1" latinLnBrk="0" hangingPunct="1">
        <a:defRPr sz="1465" kern="1200">
          <a:solidFill>
            <a:schemeClr val="tx1"/>
          </a:solidFill>
          <a:latin typeface="+mn-lt"/>
          <a:ea typeface="+mn-ea"/>
          <a:cs typeface="+mn-cs"/>
        </a:defRPr>
      </a:lvl2pPr>
      <a:lvl3pPr marL="742950" algn="l" defTabSz="742950" rtl="0" eaLnBrk="1" latinLnBrk="0" hangingPunct="1">
        <a:defRPr sz="1465" kern="1200">
          <a:solidFill>
            <a:schemeClr val="tx1"/>
          </a:solidFill>
          <a:latin typeface="+mn-lt"/>
          <a:ea typeface="+mn-ea"/>
          <a:cs typeface="+mn-cs"/>
        </a:defRPr>
      </a:lvl3pPr>
      <a:lvl4pPr marL="1114425" algn="l" defTabSz="742950" rtl="0" eaLnBrk="1" latinLnBrk="0" hangingPunct="1">
        <a:defRPr sz="1465" kern="1200">
          <a:solidFill>
            <a:schemeClr val="tx1"/>
          </a:solidFill>
          <a:latin typeface="+mn-lt"/>
          <a:ea typeface="+mn-ea"/>
          <a:cs typeface="+mn-cs"/>
        </a:defRPr>
      </a:lvl4pPr>
      <a:lvl5pPr marL="1485900" algn="l" defTabSz="742950" rtl="0" eaLnBrk="1" latinLnBrk="0" hangingPunct="1">
        <a:defRPr sz="1465" kern="1200">
          <a:solidFill>
            <a:schemeClr val="tx1"/>
          </a:solidFill>
          <a:latin typeface="+mn-lt"/>
          <a:ea typeface="+mn-ea"/>
          <a:cs typeface="+mn-cs"/>
        </a:defRPr>
      </a:lvl5pPr>
      <a:lvl6pPr marL="1858010" algn="l" defTabSz="742950" rtl="0" eaLnBrk="1" latinLnBrk="0" hangingPunct="1">
        <a:defRPr sz="1465" kern="1200">
          <a:solidFill>
            <a:schemeClr val="tx1"/>
          </a:solidFill>
          <a:latin typeface="+mn-lt"/>
          <a:ea typeface="+mn-ea"/>
          <a:cs typeface="+mn-cs"/>
        </a:defRPr>
      </a:lvl6pPr>
      <a:lvl7pPr marL="2229485" algn="l" defTabSz="742950" rtl="0" eaLnBrk="1" latinLnBrk="0" hangingPunct="1">
        <a:defRPr sz="1465" kern="1200">
          <a:solidFill>
            <a:schemeClr val="tx1"/>
          </a:solidFill>
          <a:latin typeface="+mn-lt"/>
          <a:ea typeface="+mn-ea"/>
          <a:cs typeface="+mn-cs"/>
        </a:defRPr>
      </a:lvl7pPr>
      <a:lvl8pPr marL="2600960" algn="l" defTabSz="742950" rtl="0" eaLnBrk="1" latinLnBrk="0" hangingPunct="1">
        <a:defRPr sz="1465" kern="1200">
          <a:solidFill>
            <a:schemeClr val="tx1"/>
          </a:solidFill>
          <a:latin typeface="+mn-lt"/>
          <a:ea typeface="+mn-ea"/>
          <a:cs typeface="+mn-cs"/>
        </a:defRPr>
      </a:lvl8pPr>
      <a:lvl9pPr marL="2973070" algn="l" defTabSz="742950" rtl="0" eaLnBrk="1" latinLnBrk="0" hangingPunct="1">
        <a:defRPr sz="146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5.xml"/><Relationship Id="rId5" Type="http://schemas.microsoft.com/office/2007/relationships/hdphoto" Target="../media/hdphoto1.wdp"/><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3.png"/><Relationship Id="rId39" Type="http://schemas.openxmlformats.org/officeDocument/2006/relationships/image" Target="../media/image45.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40.jpeg"/><Relationship Id="rId42" Type="http://schemas.openxmlformats.org/officeDocument/2006/relationships/image" Target="../media/image48.jpeg"/><Relationship Id="rId47" Type="http://schemas.openxmlformats.org/officeDocument/2006/relationships/image" Target="../media/image53.jpeg"/><Relationship Id="rId50" Type="http://schemas.openxmlformats.org/officeDocument/2006/relationships/image" Target="../media/image56.png"/><Relationship Id="rId7" Type="http://schemas.openxmlformats.org/officeDocument/2006/relationships/image" Target="../media/image15.jpe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2.png"/><Relationship Id="rId33" Type="http://schemas.openxmlformats.org/officeDocument/2006/relationships/hyperlink" Target="http://www.baidu.com/adrc.php?t=00KL00c00fDjyfm0ljTc00J1K6j-k9-n00000A1g0f000000Y6d4Kh.THvk_UlG1qpYS6K85gPGIAR3rj9xTAT0T1dhnjnsmWfsmHczuycduj7h0ZRqPjnvfRnYnbnsnDu7rHNAPYD3rjbsP1fdfHR3nWuaPjc0mHdbXWK_RyG7U77JwykwpdN_RNwoU7Dsyykiw7-_RyGwU7FowydWXW7VHRwPId-JRgIuND-4y-IFnNGDwhd2UH7JmNIwrR4RRHKPwA_YHdPpp7KRwhuPfdCsm-fsUywgnj-2UH-4mNfsXDG8HW7uUH-4mNfsUyPciMKfNDb-nYf0uHdCIZwsrBtEILILQhF-pyGGUhTVpZ-dUhw9pi4WUvY8mv30mLFW5HmYnHDL" TargetMode="External"/><Relationship Id="rId38" Type="http://schemas.openxmlformats.org/officeDocument/2006/relationships/image" Target="../media/image44.png"/><Relationship Id="rId46" Type="http://schemas.openxmlformats.org/officeDocument/2006/relationships/image" Target="../media/image52.jpeg"/><Relationship Id="rId2" Type="http://schemas.openxmlformats.org/officeDocument/2006/relationships/image" Target="../media/image10.png"/><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6.png"/><Relationship Id="rId41" Type="http://schemas.openxmlformats.org/officeDocument/2006/relationships/image" Target="../media/image47.jpeg"/><Relationship Id="rId1" Type="http://schemas.openxmlformats.org/officeDocument/2006/relationships/slideLayout" Target="../slideLayouts/slideLayout15.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1.jpeg"/><Relationship Id="rId32" Type="http://schemas.openxmlformats.org/officeDocument/2006/relationships/image" Target="../media/image39.jpeg"/><Relationship Id="rId37" Type="http://schemas.openxmlformats.org/officeDocument/2006/relationships/image" Target="../media/image43.jpeg"/><Relationship Id="rId40" Type="http://schemas.openxmlformats.org/officeDocument/2006/relationships/image" Target="../media/image46.jpeg"/><Relationship Id="rId45" Type="http://schemas.openxmlformats.org/officeDocument/2006/relationships/image" Target="../media/image51.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hyperlink" Target="http://baike.baidu.com/image/6a22e824857549208744f90e" TargetMode="External"/><Relationship Id="rId28" Type="http://schemas.openxmlformats.org/officeDocument/2006/relationships/image" Target="../media/image35.jpeg"/><Relationship Id="rId36" Type="http://schemas.openxmlformats.org/officeDocument/2006/relationships/image" Target="../media/image42.png"/><Relationship Id="rId49" Type="http://schemas.openxmlformats.org/officeDocument/2006/relationships/image" Target="../media/image55.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8.png"/><Relationship Id="rId44" Type="http://schemas.openxmlformats.org/officeDocument/2006/relationships/image" Target="../media/image50.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4.jpeg"/><Relationship Id="rId30" Type="http://schemas.openxmlformats.org/officeDocument/2006/relationships/image" Target="../media/image37.png"/><Relationship Id="rId35" Type="http://schemas.openxmlformats.org/officeDocument/2006/relationships/image" Target="../media/image41.jpeg"/><Relationship Id="rId43" Type="http://schemas.openxmlformats.org/officeDocument/2006/relationships/image" Target="../media/image49.png"/><Relationship Id="rId48" Type="http://schemas.openxmlformats.org/officeDocument/2006/relationships/image" Target="../media/image54.jpeg"/><Relationship Id="rId8" Type="http://schemas.openxmlformats.org/officeDocument/2006/relationships/image" Target="../media/image16.png"/><Relationship Id="rId51"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slideLayout" Target="../slideLayouts/slideLayout15.xml"/><Relationship Id="rId1" Type="http://schemas.openxmlformats.org/officeDocument/2006/relationships/tags" Target="../tags/tag7.xml"/><Relationship Id="rId5" Type="http://schemas.openxmlformats.org/officeDocument/2006/relationships/image" Target="../media/image59.png"/><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slideLayout" Target="../slideLayouts/slideLayout15.xml"/><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3" Type="http://schemas.openxmlformats.org/officeDocument/2006/relationships/image" Target="../media/image77.png"/><Relationship Id="rId18" Type="http://schemas.openxmlformats.org/officeDocument/2006/relationships/image" Target="../media/image81.jpeg"/><Relationship Id="rId26" Type="http://schemas.openxmlformats.org/officeDocument/2006/relationships/image" Target="../media/image36.png"/><Relationship Id="rId39" Type="http://schemas.openxmlformats.org/officeDocument/2006/relationships/image" Target="../media/image97.png"/><Relationship Id="rId21" Type="http://schemas.openxmlformats.org/officeDocument/2006/relationships/image" Target="../media/image83.png"/><Relationship Id="rId34" Type="http://schemas.openxmlformats.org/officeDocument/2006/relationships/image" Target="../media/image93.png"/><Relationship Id="rId42" Type="http://schemas.openxmlformats.org/officeDocument/2006/relationships/image" Target="../media/image100.png"/><Relationship Id="rId47" Type="http://schemas.openxmlformats.org/officeDocument/2006/relationships/image" Target="../media/image105.png"/><Relationship Id="rId50" Type="http://schemas.openxmlformats.org/officeDocument/2006/relationships/image" Target="../media/image108.png"/><Relationship Id="rId55" Type="http://schemas.openxmlformats.org/officeDocument/2006/relationships/image" Target="../media/image113.png"/><Relationship Id="rId7" Type="http://schemas.openxmlformats.org/officeDocument/2006/relationships/image" Target="../media/image71.png"/><Relationship Id="rId12" Type="http://schemas.openxmlformats.org/officeDocument/2006/relationships/image" Target="../media/image76.png"/><Relationship Id="rId17" Type="http://schemas.openxmlformats.org/officeDocument/2006/relationships/image" Target="../media/image80.jpeg"/><Relationship Id="rId25" Type="http://schemas.openxmlformats.org/officeDocument/2006/relationships/image" Target="../media/image87.jpeg"/><Relationship Id="rId33" Type="http://schemas.openxmlformats.org/officeDocument/2006/relationships/image" Target="../media/image92.png"/><Relationship Id="rId38" Type="http://schemas.openxmlformats.org/officeDocument/2006/relationships/image" Target="../media/image96.jpeg"/><Relationship Id="rId46" Type="http://schemas.openxmlformats.org/officeDocument/2006/relationships/image" Target="../media/image104.png"/><Relationship Id="rId59" Type="http://schemas.openxmlformats.org/officeDocument/2006/relationships/image" Target="../media/image117.png"/><Relationship Id="rId2" Type="http://schemas.openxmlformats.org/officeDocument/2006/relationships/image" Target="../media/image42.png"/><Relationship Id="rId16" Type="http://schemas.openxmlformats.org/officeDocument/2006/relationships/image" Target="../media/image31.jpeg"/><Relationship Id="rId20" Type="http://schemas.openxmlformats.org/officeDocument/2006/relationships/image" Target="../media/image50.png"/><Relationship Id="rId29" Type="http://schemas.openxmlformats.org/officeDocument/2006/relationships/image" Target="../media/image89.jpeg"/><Relationship Id="rId41" Type="http://schemas.openxmlformats.org/officeDocument/2006/relationships/image" Target="../media/image99.jpeg"/><Relationship Id="rId54" Type="http://schemas.openxmlformats.org/officeDocument/2006/relationships/image" Target="../media/image112.png"/><Relationship Id="rId1" Type="http://schemas.openxmlformats.org/officeDocument/2006/relationships/slideLayout" Target="../slideLayouts/slideLayout86.xml"/><Relationship Id="rId6" Type="http://schemas.openxmlformats.org/officeDocument/2006/relationships/image" Target="../media/image70.png"/><Relationship Id="rId11" Type="http://schemas.openxmlformats.org/officeDocument/2006/relationships/image" Target="../media/image75.png"/><Relationship Id="rId24" Type="http://schemas.openxmlformats.org/officeDocument/2006/relationships/image" Target="../media/image86.jpeg"/><Relationship Id="rId32" Type="http://schemas.openxmlformats.org/officeDocument/2006/relationships/image" Target="../media/image91.png"/><Relationship Id="rId37" Type="http://schemas.openxmlformats.org/officeDocument/2006/relationships/image" Target="../media/image40.jpeg"/><Relationship Id="rId40" Type="http://schemas.openxmlformats.org/officeDocument/2006/relationships/image" Target="../media/image98.png"/><Relationship Id="rId45" Type="http://schemas.openxmlformats.org/officeDocument/2006/relationships/image" Target="../media/image103.png"/><Relationship Id="rId53" Type="http://schemas.openxmlformats.org/officeDocument/2006/relationships/image" Target="../media/image111.png"/><Relationship Id="rId58" Type="http://schemas.openxmlformats.org/officeDocument/2006/relationships/image" Target="../media/image116.png"/><Relationship Id="rId5" Type="http://schemas.openxmlformats.org/officeDocument/2006/relationships/image" Target="../media/image38.png"/><Relationship Id="rId15" Type="http://schemas.openxmlformats.org/officeDocument/2006/relationships/image" Target="../media/image79.png"/><Relationship Id="rId23" Type="http://schemas.openxmlformats.org/officeDocument/2006/relationships/image" Target="../media/image85.png"/><Relationship Id="rId28" Type="http://schemas.openxmlformats.org/officeDocument/2006/relationships/image" Target="../media/image48.jpeg"/><Relationship Id="rId36" Type="http://schemas.openxmlformats.org/officeDocument/2006/relationships/image" Target="../media/image95.png"/><Relationship Id="rId49" Type="http://schemas.openxmlformats.org/officeDocument/2006/relationships/image" Target="../media/image107.png"/><Relationship Id="rId57" Type="http://schemas.openxmlformats.org/officeDocument/2006/relationships/image" Target="../media/image115.png"/><Relationship Id="rId10" Type="http://schemas.openxmlformats.org/officeDocument/2006/relationships/image" Target="../media/image74.png"/><Relationship Id="rId19" Type="http://schemas.openxmlformats.org/officeDocument/2006/relationships/image" Target="../media/image82.jpeg"/><Relationship Id="rId31" Type="http://schemas.openxmlformats.org/officeDocument/2006/relationships/image" Target="../media/image47.jpeg"/><Relationship Id="rId44" Type="http://schemas.openxmlformats.org/officeDocument/2006/relationships/image" Target="../media/image102.png"/><Relationship Id="rId52" Type="http://schemas.openxmlformats.org/officeDocument/2006/relationships/image" Target="../media/image110.png"/><Relationship Id="rId60" Type="http://schemas.openxmlformats.org/officeDocument/2006/relationships/image" Target="../media/image118.png"/><Relationship Id="rId4" Type="http://schemas.openxmlformats.org/officeDocument/2006/relationships/image" Target="../media/image69.png"/><Relationship Id="rId9" Type="http://schemas.openxmlformats.org/officeDocument/2006/relationships/image" Target="../media/image73.png"/><Relationship Id="rId14" Type="http://schemas.openxmlformats.org/officeDocument/2006/relationships/image" Target="../media/image78.png"/><Relationship Id="rId22" Type="http://schemas.openxmlformats.org/officeDocument/2006/relationships/image" Target="../media/image84.png"/><Relationship Id="rId27" Type="http://schemas.openxmlformats.org/officeDocument/2006/relationships/image" Target="../media/image88.png"/><Relationship Id="rId30" Type="http://schemas.openxmlformats.org/officeDocument/2006/relationships/image" Target="../media/image90.png"/><Relationship Id="rId35" Type="http://schemas.openxmlformats.org/officeDocument/2006/relationships/image" Target="../media/image94.png"/><Relationship Id="rId43" Type="http://schemas.openxmlformats.org/officeDocument/2006/relationships/image" Target="../media/image101.png"/><Relationship Id="rId48" Type="http://schemas.openxmlformats.org/officeDocument/2006/relationships/image" Target="../media/image106.png"/><Relationship Id="rId56" Type="http://schemas.openxmlformats.org/officeDocument/2006/relationships/image" Target="../media/image114.png"/><Relationship Id="rId8" Type="http://schemas.openxmlformats.org/officeDocument/2006/relationships/image" Target="../media/image72.png"/><Relationship Id="rId51" Type="http://schemas.openxmlformats.org/officeDocument/2006/relationships/image" Target="../media/image109.png"/><Relationship Id="rId3" Type="http://schemas.openxmlformats.org/officeDocument/2006/relationships/image" Target="../media/image24.png"/></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3074822" y="1525939"/>
            <a:ext cx="5415222" cy="709629"/>
          </a:xfrm>
          <a:prstGeom prst="rect">
            <a:avLst/>
          </a:prstGeom>
        </p:spPr>
        <p:txBody>
          <a:bodyPr wrap="none" lIns="77925" tIns="38963" rIns="77925" bIns="38963">
            <a:spAutoFit/>
          </a:bodyPr>
          <a:lstStyle/>
          <a:p>
            <a:pPr algn="ctr" fontAlgn="base">
              <a:spcBef>
                <a:spcPct val="0"/>
              </a:spcBef>
              <a:spcAft>
                <a:spcPct val="0"/>
              </a:spcAft>
            </a:pPr>
            <a:r>
              <a:rPr lang="zh-CN" altLang="en-US" sz="4100" b="1" dirty="0">
                <a:ln w="11430"/>
                <a:solidFill>
                  <a:srgbClr val="2DCAD1"/>
                </a:solidFill>
                <a:latin typeface="微软雅黑" panose="020B0503020204020204" pitchFamily="34" charset="-122"/>
                <a:ea typeface="微软雅黑" panose="020B0503020204020204" pitchFamily="34" charset="-122"/>
              </a:rPr>
              <a:t>广汽埃安经销商申请书</a:t>
            </a:r>
          </a:p>
        </p:txBody>
      </p:sp>
      <p:graphicFrame>
        <p:nvGraphicFramePr>
          <p:cNvPr id="3" name="表格 2"/>
          <p:cNvGraphicFramePr>
            <a:graphicFrameLocks noGrp="1"/>
          </p:cNvGraphicFramePr>
          <p:nvPr>
            <p:extLst>
              <p:ext uri="{D42A27DB-BD31-4B8C-83A1-F6EECF244321}">
                <p14:modId xmlns:p14="http://schemas.microsoft.com/office/powerpoint/2010/main" val="3029824505"/>
              </p:ext>
            </p:extLst>
          </p:nvPr>
        </p:nvGraphicFramePr>
        <p:xfrm>
          <a:off x="690526" y="2571750"/>
          <a:ext cx="7904261" cy="1383678"/>
        </p:xfrm>
        <a:graphic>
          <a:graphicData uri="http://schemas.openxmlformats.org/drawingml/2006/table">
            <a:tbl>
              <a:tblPr/>
              <a:tblGrid>
                <a:gridCol w="1531625">
                  <a:extLst>
                    <a:ext uri="{9D8B030D-6E8A-4147-A177-3AD203B41FA5}">
                      <a16:colId xmlns:a16="http://schemas.microsoft.com/office/drawing/2014/main" xmlns="" val="20000"/>
                    </a:ext>
                  </a:extLst>
                </a:gridCol>
                <a:gridCol w="1181536">
                  <a:extLst>
                    <a:ext uri="{9D8B030D-6E8A-4147-A177-3AD203B41FA5}">
                      <a16:colId xmlns:a16="http://schemas.microsoft.com/office/drawing/2014/main" xmlns="" val="20001"/>
                    </a:ext>
                  </a:extLst>
                </a:gridCol>
                <a:gridCol w="1202712">
                  <a:extLst>
                    <a:ext uri="{9D8B030D-6E8A-4147-A177-3AD203B41FA5}">
                      <a16:colId xmlns:a16="http://schemas.microsoft.com/office/drawing/2014/main" xmlns="" val="20002"/>
                    </a:ext>
                  </a:extLst>
                </a:gridCol>
                <a:gridCol w="1232774">
                  <a:extLst>
                    <a:ext uri="{9D8B030D-6E8A-4147-A177-3AD203B41FA5}">
                      <a16:colId xmlns:a16="http://schemas.microsoft.com/office/drawing/2014/main" xmlns="" val="20003"/>
                    </a:ext>
                  </a:extLst>
                </a:gridCol>
                <a:gridCol w="870193">
                  <a:extLst>
                    <a:ext uri="{9D8B030D-6E8A-4147-A177-3AD203B41FA5}">
                      <a16:colId xmlns:a16="http://schemas.microsoft.com/office/drawing/2014/main" xmlns="" val="20004"/>
                    </a:ext>
                  </a:extLst>
                </a:gridCol>
                <a:gridCol w="1885421">
                  <a:extLst>
                    <a:ext uri="{9D8B030D-6E8A-4147-A177-3AD203B41FA5}">
                      <a16:colId xmlns:a16="http://schemas.microsoft.com/office/drawing/2014/main" xmlns="" val="20005"/>
                    </a:ext>
                  </a:extLst>
                </a:gridCol>
              </a:tblGrid>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申请建店省份</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城    市</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申请时间</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申请公司名称</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1"/>
                  </a:ext>
                </a:extLst>
              </a:tr>
              <a:tr h="33622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联系人</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现任职务</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移动电话</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电子邮箱</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3"/>
                  </a:ext>
                </a:extLst>
              </a:tr>
            </a:tbl>
          </a:graphicData>
        </a:graphic>
      </p:graphicFrame>
      <p:cxnSp>
        <p:nvCxnSpPr>
          <p:cNvPr id="6" name="直线连接符 5"/>
          <p:cNvCxnSpPr/>
          <p:nvPr/>
        </p:nvCxnSpPr>
        <p:spPr bwMode="auto">
          <a:xfrm>
            <a:off x="2939584" y="1646023"/>
            <a:ext cx="0" cy="469463"/>
          </a:xfrm>
          <a:prstGeom prst="line">
            <a:avLst/>
          </a:prstGeom>
          <a:noFill/>
          <a:ln w="9525"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矩形 6"/>
          <p:cNvSpPr/>
          <p:nvPr/>
        </p:nvSpPr>
        <p:spPr>
          <a:xfrm>
            <a:off x="611560" y="190072"/>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资料提交文件名要求为“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市</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公司</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广汽埃安经销商申请书“</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p:cNvPicPr>
            <a:picLocks noChangeAspect="1"/>
          </p:cNvPicPr>
          <p:nvPr/>
        </p:nvPicPr>
        <p:blipFill rotWithShape="1">
          <a:blip r:embed="rId3"/>
          <a:srcRect t="27527" b="19492"/>
          <a:stretch/>
        </p:blipFill>
        <p:spPr>
          <a:xfrm>
            <a:off x="758518" y="1655332"/>
            <a:ext cx="2048928" cy="45276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582" y="411510"/>
            <a:ext cx="46281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smtClean="0">
                <a:solidFill>
                  <a:srgbClr val="2DCAD1"/>
                </a:solidFill>
                <a:latin typeface="微软雅黑" panose="020B0503020204020204" pitchFamily="34" charset="-122"/>
              </a:rPr>
              <a:t>4.</a:t>
            </a:r>
            <a:r>
              <a:rPr lang="zh-CN" altLang="en-US" sz="1400" b="1" kern="100" dirty="0">
                <a:solidFill>
                  <a:srgbClr val="2DCAD1"/>
                </a:solidFill>
                <a:latin typeface="微软雅黑" panose="020B0503020204020204" pitchFamily="34" charset="-122"/>
              </a:rPr>
              <a:t>申请</a:t>
            </a:r>
            <a:r>
              <a:rPr lang="zh-CN" altLang="en-US" sz="1400" b="1" kern="100" dirty="0" smtClean="0">
                <a:solidFill>
                  <a:srgbClr val="2DCAD1"/>
                </a:solidFill>
                <a:latin typeface="微软雅黑" panose="020B0503020204020204" pitchFamily="34" charset="-122"/>
              </a:rPr>
              <a:t>公司及其关联公司的合计业绩及合计资金现状</a:t>
            </a:r>
            <a:r>
              <a:rPr lang="zh-CN" altLang="en-US" sz="1400" b="1" kern="100" dirty="0">
                <a:solidFill>
                  <a:srgbClr val="2DCAD1"/>
                </a:solidFill>
                <a:latin typeface="微软雅黑" panose="020B0503020204020204" pitchFamily="34" charset="-122"/>
              </a:rPr>
              <a:t>评述</a:t>
            </a:r>
          </a:p>
        </p:txBody>
      </p:sp>
      <p:sp>
        <p:nvSpPr>
          <p:cNvPr id="5" name="矩形 4"/>
          <p:cNvSpPr/>
          <p:nvPr/>
        </p:nvSpPr>
        <p:spPr>
          <a:xfrm>
            <a:off x="0" y="4295566"/>
            <a:ext cx="8640960" cy="909684"/>
          </a:xfrm>
          <a:prstGeom prst="rect">
            <a:avLst/>
          </a:prstGeom>
        </p:spPr>
        <p:txBody>
          <a:bodyPr wrap="square" lIns="77925" tIns="38963" rIns="77925" bIns="38963">
            <a:spAutoFit/>
          </a:bodyPr>
          <a:lstStyle/>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必须提供</a:t>
            </a:r>
            <a:r>
              <a:rPr lang="zh-CN" altLang="zh-CN" sz="900" dirty="0">
                <a:solidFill>
                  <a:prstClr val="black"/>
                </a:solidFill>
                <a:latin typeface="微软雅黑" panose="020B0503020204020204" pitchFamily="34" charset="-122"/>
              </a:rPr>
              <a:t>营业执照副本（复印件，</a:t>
            </a:r>
            <a:r>
              <a:rPr lang="zh-CN" altLang="zh-CN" sz="900" b="1" dirty="0">
                <a:solidFill>
                  <a:prstClr val="black"/>
                </a:solidFill>
                <a:latin typeface="微软雅黑" panose="020B0503020204020204" pitchFamily="34" charset="-122"/>
              </a:rPr>
              <a:t>加盖公章</a:t>
            </a:r>
            <a:r>
              <a:rPr lang="zh-CN" altLang="zh-CN" sz="900" dirty="0">
                <a:solidFill>
                  <a:prstClr val="black"/>
                </a:solidFill>
                <a:latin typeface="微软雅黑" panose="020B0503020204020204" pitchFamily="34" charset="-122"/>
              </a:rPr>
              <a:t>）；企业法人代表身份证（正反面复印件，</a:t>
            </a:r>
            <a:r>
              <a:rPr lang="zh-CN" altLang="zh-CN" sz="900" b="1" dirty="0">
                <a:solidFill>
                  <a:prstClr val="black"/>
                </a:solidFill>
                <a:latin typeface="微软雅黑" panose="020B0503020204020204" pitchFamily="34" charset="-122"/>
              </a:rPr>
              <a:t>加盖公章</a:t>
            </a:r>
            <a:r>
              <a:rPr lang="zh-CN" altLang="zh-CN" sz="900" dirty="0">
                <a:solidFill>
                  <a:prstClr val="black"/>
                </a:solidFill>
                <a:latin typeface="微软雅黑" panose="020B0503020204020204" pitchFamily="34" charset="-122"/>
              </a:rPr>
              <a:t>）</a:t>
            </a:r>
            <a:r>
              <a:rPr lang="zh-CN" altLang="en-US" sz="900" dirty="0">
                <a:solidFill>
                  <a:prstClr val="black"/>
                </a:solidFill>
                <a:latin typeface="微软雅黑" panose="020B0503020204020204" pitchFamily="34" charset="-122"/>
              </a:rPr>
              <a:t>。</a:t>
            </a:r>
            <a:endParaRPr lang="en-US" altLang="zh-CN" sz="900" dirty="0">
              <a:solidFill>
                <a:prstClr val="black"/>
              </a:solidFill>
              <a:latin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必须</a:t>
            </a:r>
            <a:r>
              <a:rPr lang="zh-CN" altLang="zh-CN" sz="900" dirty="0">
                <a:solidFill>
                  <a:prstClr val="black"/>
                </a:solidFill>
                <a:latin typeface="微软雅黑" panose="020B0503020204020204" pitchFamily="34" charset="-122"/>
              </a:rPr>
              <a:t>提供申请公司最近三年的资产负债表、损益表</a:t>
            </a:r>
            <a:r>
              <a:rPr lang="zh-CN" altLang="en-US" sz="900" dirty="0">
                <a:solidFill>
                  <a:prstClr val="black"/>
                </a:solidFill>
                <a:latin typeface="微软雅黑" panose="020B0503020204020204" pitchFamily="34" charset="-122"/>
              </a:rPr>
              <a:t>及现金流量表</a:t>
            </a:r>
            <a:r>
              <a:rPr lang="zh-CN" altLang="zh-CN" sz="900" dirty="0">
                <a:solidFill>
                  <a:prstClr val="black"/>
                </a:solidFill>
                <a:latin typeface="微软雅黑" panose="020B0503020204020204" pitchFamily="34" charset="-122"/>
              </a:rPr>
              <a:t>，需要</a:t>
            </a:r>
            <a:r>
              <a:rPr lang="zh-CN" altLang="zh-CN" sz="900" b="1" dirty="0">
                <a:solidFill>
                  <a:prstClr val="black"/>
                </a:solidFill>
                <a:latin typeface="微软雅黑" panose="020B0503020204020204" pitchFamily="34" charset="-122"/>
              </a:rPr>
              <a:t>加盖</a:t>
            </a:r>
            <a:r>
              <a:rPr lang="zh-CN" altLang="en-US" sz="900" b="1" dirty="0">
                <a:solidFill>
                  <a:prstClr val="black"/>
                </a:solidFill>
                <a:latin typeface="微软雅黑" panose="020B0503020204020204" pitchFamily="34" charset="-122"/>
              </a:rPr>
              <a:t>申请公司</a:t>
            </a:r>
            <a:r>
              <a:rPr lang="zh-CN" altLang="zh-CN" sz="900" b="1" dirty="0">
                <a:solidFill>
                  <a:prstClr val="black"/>
                </a:solidFill>
                <a:latin typeface="微软雅黑" panose="020B0503020204020204" pitchFamily="34" charset="-122"/>
              </a:rPr>
              <a:t>公章</a:t>
            </a:r>
            <a:r>
              <a:rPr lang="zh-CN" altLang="en-US" sz="900" dirty="0">
                <a:solidFill>
                  <a:prstClr val="black"/>
                </a:solidFill>
                <a:latin typeface="微软雅黑" panose="020B0503020204020204" pitchFamily="34" charset="-122"/>
              </a:rPr>
              <a:t>；</a:t>
            </a:r>
            <a:endParaRPr lang="zh-CN" altLang="zh-CN" sz="900" dirty="0">
              <a:solidFill>
                <a:prstClr val="black"/>
              </a:solidFill>
              <a:latin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建议</a:t>
            </a:r>
            <a:r>
              <a:rPr lang="zh-CN" altLang="zh-CN" sz="900" dirty="0">
                <a:solidFill>
                  <a:prstClr val="black"/>
                </a:solidFill>
                <a:latin typeface="微软雅黑" panose="020B0503020204020204" pitchFamily="34" charset="-122"/>
              </a:rPr>
              <a:t>提供申请公司最近三年的所得税申报表（</a:t>
            </a:r>
            <a:r>
              <a:rPr lang="zh-CN" altLang="zh-CN" sz="900" b="1" dirty="0">
                <a:solidFill>
                  <a:prstClr val="black"/>
                </a:solidFill>
                <a:latin typeface="微软雅黑" panose="020B0503020204020204" pitchFamily="34" charset="-122"/>
              </a:rPr>
              <a:t>加盖税务局公章</a:t>
            </a:r>
            <a:r>
              <a:rPr lang="zh-CN" altLang="zh-CN" sz="900" dirty="0">
                <a:solidFill>
                  <a:prstClr val="black"/>
                </a:solidFill>
                <a:latin typeface="微软雅黑" panose="020B0503020204020204" pitchFamily="34" charset="-122"/>
              </a:rPr>
              <a:t>）</a:t>
            </a:r>
            <a:r>
              <a:rPr lang="zh-CN" altLang="en-US" sz="900" dirty="0">
                <a:solidFill>
                  <a:prstClr val="black"/>
                </a:solidFill>
                <a:latin typeface="微软雅黑" panose="020B0503020204020204" pitchFamily="34" charset="-122"/>
              </a:rPr>
              <a:t>；</a:t>
            </a:r>
            <a:endParaRPr lang="zh-CN" altLang="zh-CN" sz="900" dirty="0">
              <a:solidFill>
                <a:prstClr val="black"/>
              </a:solidFill>
              <a:latin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建议</a:t>
            </a:r>
            <a:r>
              <a:rPr lang="zh-CN" altLang="zh-CN" sz="900" dirty="0">
                <a:solidFill>
                  <a:prstClr val="black"/>
                </a:solidFill>
                <a:latin typeface="微软雅黑" panose="020B0503020204020204" pitchFamily="34" charset="-122"/>
              </a:rPr>
              <a:t>提供申请公司由人民银行征信管理部门出具的企业信用报告</a:t>
            </a:r>
            <a:r>
              <a:rPr lang="zh-CN" altLang="en-US" sz="900" dirty="0">
                <a:solidFill>
                  <a:prstClr val="black"/>
                </a:solidFill>
                <a:latin typeface="微软雅黑" panose="020B0503020204020204" pitchFamily="34" charset="-122"/>
              </a:rPr>
              <a:t>、申请公司三年的审计报告。</a:t>
            </a:r>
            <a:endParaRPr lang="zh-CN" altLang="zh-CN" sz="900" dirty="0">
              <a:solidFill>
                <a:prstClr val="black"/>
              </a:solidFill>
              <a:latin typeface="微软雅黑" panose="020B0503020204020204"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1761661859"/>
              </p:ext>
            </p:extLst>
          </p:nvPr>
        </p:nvGraphicFramePr>
        <p:xfrm>
          <a:off x="384458" y="1468791"/>
          <a:ext cx="8441552" cy="2846797"/>
        </p:xfrm>
        <a:graphic>
          <a:graphicData uri="http://schemas.openxmlformats.org/drawingml/2006/table">
            <a:tbl>
              <a:tblPr/>
              <a:tblGrid>
                <a:gridCol w="864096">
                  <a:extLst>
                    <a:ext uri="{9D8B030D-6E8A-4147-A177-3AD203B41FA5}">
                      <a16:colId xmlns:a16="http://schemas.microsoft.com/office/drawing/2014/main" xmlns="" val="20000"/>
                    </a:ext>
                  </a:extLst>
                </a:gridCol>
                <a:gridCol w="1246292">
                  <a:extLst>
                    <a:ext uri="{9D8B030D-6E8A-4147-A177-3AD203B41FA5}">
                      <a16:colId xmlns:a16="http://schemas.microsoft.com/office/drawing/2014/main" xmlns="" val="20001"/>
                    </a:ext>
                  </a:extLst>
                </a:gridCol>
                <a:gridCol w="1055194">
                  <a:extLst>
                    <a:ext uri="{9D8B030D-6E8A-4147-A177-3AD203B41FA5}">
                      <a16:colId xmlns:a16="http://schemas.microsoft.com/office/drawing/2014/main" xmlns="" val="20002"/>
                    </a:ext>
                  </a:extLst>
                </a:gridCol>
                <a:gridCol w="1055194">
                  <a:extLst>
                    <a:ext uri="{9D8B030D-6E8A-4147-A177-3AD203B41FA5}">
                      <a16:colId xmlns:a16="http://schemas.microsoft.com/office/drawing/2014/main" xmlns="" val="20003"/>
                    </a:ext>
                  </a:extLst>
                </a:gridCol>
                <a:gridCol w="1055194">
                  <a:extLst>
                    <a:ext uri="{9D8B030D-6E8A-4147-A177-3AD203B41FA5}">
                      <a16:colId xmlns:a16="http://schemas.microsoft.com/office/drawing/2014/main" xmlns="" val="20004"/>
                    </a:ext>
                  </a:extLst>
                </a:gridCol>
                <a:gridCol w="1055194">
                  <a:extLst>
                    <a:ext uri="{9D8B030D-6E8A-4147-A177-3AD203B41FA5}">
                      <a16:colId xmlns:a16="http://schemas.microsoft.com/office/drawing/2014/main" xmlns="" val="20005"/>
                    </a:ext>
                  </a:extLst>
                </a:gridCol>
                <a:gridCol w="1055194">
                  <a:extLst>
                    <a:ext uri="{9D8B030D-6E8A-4147-A177-3AD203B41FA5}">
                      <a16:colId xmlns:a16="http://schemas.microsoft.com/office/drawing/2014/main" xmlns="" val="20006"/>
                    </a:ext>
                  </a:extLst>
                </a:gridCol>
                <a:gridCol w="1055194">
                  <a:extLst>
                    <a:ext uri="{9D8B030D-6E8A-4147-A177-3AD203B41FA5}">
                      <a16:colId xmlns:a16="http://schemas.microsoft.com/office/drawing/2014/main" xmlns="" val="20007"/>
                    </a:ext>
                  </a:extLst>
                </a:gridCol>
              </a:tblGrid>
              <a:tr h="211401">
                <a:tc rowSpan="2" gridSpan="2">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项目</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（所有公司合计）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2022</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2023</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00"/>
                  </a:ext>
                </a:extLst>
              </a:tr>
              <a:tr h="211401">
                <a:tc gridSpan="2" vMerge="1">
                  <a:txBody>
                    <a:bodyPr/>
                    <a:lstStyle/>
                    <a:p>
                      <a:endParaRPr lang="zh-CN"/>
                    </a:p>
                  </a:txBody>
                  <a:tcPr/>
                </a:tc>
                <a:tc hMerge="1"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新车</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销售（万元）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211401">
                <a:tc gridSpan="2">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售后产值（万元）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其他业务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金融（</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保险（万元）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二手车（万元）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211401">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60174">
                <a:tc gridSpan="8">
                  <a:txBody>
                    <a:bodyPr/>
                    <a:lstStyle/>
                    <a:p>
                      <a:pPr algn="ctr" rtl="0" fontAlgn="ctr"/>
                      <a:endParaRPr lang="zh-CN" altLang="en-US" sz="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xmlns="" val="10009"/>
                  </a:ext>
                </a:extLst>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资金现状</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（所有公司</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上月底合计）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公司账户余额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10"/>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存货</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11"/>
                  </a:ext>
                </a:extLst>
              </a:tr>
              <a:tr h="211401">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年度授信额度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12"/>
                  </a:ext>
                </a:extLst>
              </a:tr>
              <a:tr h="211401">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剩余授信额度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13"/>
                  </a:ext>
                </a:extLst>
              </a:tr>
            </a:tbl>
          </a:graphicData>
        </a:graphic>
      </p:graphicFrame>
      <p:sp>
        <p:nvSpPr>
          <p:cNvPr id="8" name="矩形 7"/>
          <p:cNvSpPr/>
          <p:nvPr/>
        </p:nvSpPr>
        <p:spPr>
          <a:xfrm>
            <a:off x="5967847" y="42677"/>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sp>
        <p:nvSpPr>
          <p:cNvPr id="3" name="文本框 2"/>
          <p:cNvSpPr txBox="1"/>
          <p:nvPr/>
        </p:nvSpPr>
        <p:spPr>
          <a:xfrm>
            <a:off x="4731367" y="357715"/>
            <a:ext cx="5220072" cy="401852"/>
          </a:xfrm>
          <a:prstGeom prst="rect">
            <a:avLst/>
          </a:prstGeom>
          <a:noFill/>
        </p:spPr>
        <p:txBody>
          <a:bodyPr wrap="square" lIns="77925" tIns="38963" rIns="77925" bIns="38963" rtlCol="0">
            <a:spAutoFit/>
          </a:bodyPr>
          <a:lstStyle/>
          <a:p>
            <a:pPr>
              <a:lnSpc>
                <a:spcPct val="150000"/>
              </a:lnSpc>
            </a:pPr>
            <a:r>
              <a:rPr lang="zh-CN" altLang="en-US" sz="1400" dirty="0">
                <a:solidFill>
                  <a:srgbClr val="00A5AE"/>
                </a:solidFill>
                <a:latin typeface="微软雅黑" panose="020B0503020204020204" pitchFamily="34" charset="-122"/>
              </a:rPr>
              <a:t>（如有其他业务，请在其他业务处如实填写）</a:t>
            </a:r>
          </a:p>
        </p:txBody>
      </p:sp>
      <p:graphicFrame>
        <p:nvGraphicFramePr>
          <p:cNvPr id="6" name="表格 5"/>
          <p:cNvGraphicFramePr>
            <a:graphicFrameLocks noGrp="1"/>
          </p:cNvGraphicFramePr>
          <p:nvPr>
            <p:extLst>
              <p:ext uri="{D42A27DB-BD31-4B8C-83A1-F6EECF244321}">
                <p14:modId xmlns:p14="http://schemas.microsoft.com/office/powerpoint/2010/main" val="2593243323"/>
              </p:ext>
            </p:extLst>
          </p:nvPr>
        </p:nvGraphicFramePr>
        <p:xfrm>
          <a:off x="378602" y="773377"/>
          <a:ext cx="8441870" cy="656447"/>
        </p:xfrm>
        <a:graphic>
          <a:graphicData uri="http://schemas.openxmlformats.org/drawingml/2006/table">
            <a:tbl>
              <a:tblPr/>
              <a:tblGrid>
                <a:gridCol w="2110388"/>
                <a:gridCol w="2110494"/>
                <a:gridCol w="2110494"/>
                <a:gridCol w="2110494"/>
              </a:tblGrid>
              <a:tr h="374644">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经营概况</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（所有公司合计）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经营场所建筑面积</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m</a:t>
                      </a:r>
                      <a:r>
                        <a:rPr lang="en-US" altLang="zh-CN" sz="900" b="0" i="0" u="none" strike="noStrike" baseline="30000" dirty="0" smtClean="0">
                          <a:solidFill>
                            <a:srgbClr val="000000"/>
                          </a:solidFill>
                          <a:effectLst/>
                          <a:latin typeface="微软雅黑" panose="020B0503020204020204" pitchFamily="34" charset="-122"/>
                          <a:ea typeface="微软雅黑" panose="020B0503020204020204" pitchFamily="34" charset="-122"/>
                          <a:cs typeface="+mn-cs"/>
                        </a:rPr>
                        <a:t>2</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团队规模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（人）</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保有客户车辆</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81803">
                <a:tc vMerge="1">
                  <a:txBody>
                    <a:bodyPr/>
                    <a:lstStyle/>
                    <a:p>
                      <a:endParaRPr lang="zh-CN"/>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992117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235" y="416644"/>
            <a:ext cx="4805110" cy="309519"/>
          </a:xfrm>
          <a:prstGeom prst="rect">
            <a:avLst/>
          </a:prstGeom>
        </p:spPr>
        <p:txBody>
          <a:bodyPr wrap="square" lIns="77925" tIns="38963" rIns="77925" bIns="38963">
            <a:spAutoFit/>
          </a:bodyPr>
          <a:lstStyle/>
          <a:p>
            <a:pPr fontAlgn="base">
              <a:spcBef>
                <a:spcPct val="0"/>
              </a:spcBef>
              <a:spcAft>
                <a:spcPct val="0"/>
              </a:spcAft>
            </a:pPr>
            <a:r>
              <a:rPr lang="en-US" altLang="zh-CN" sz="1400" b="1" kern="100" dirty="0" smtClean="0">
                <a:solidFill>
                  <a:srgbClr val="2DCAD1"/>
                </a:solidFill>
                <a:latin typeface="微软雅黑" panose="020B0503020204020204" pitchFamily="34" charset="-122"/>
                <a:ea typeface="微软雅黑" panose="020B0503020204020204" pitchFamily="34" charset="-122"/>
              </a:rPr>
              <a:t>5.</a:t>
            </a:r>
            <a:r>
              <a:rPr lang="zh-CN" altLang="en-US" sz="1400" b="1" kern="100" dirty="0">
                <a:solidFill>
                  <a:srgbClr val="2DCAD1"/>
                </a:solidFill>
                <a:latin typeface="微软雅黑" panose="020B0503020204020204" pitchFamily="34" charset="-122"/>
                <a:ea typeface="微软雅黑" panose="020B0503020204020204" pitchFamily="34" charset="-122"/>
              </a:rPr>
              <a:t>申请单位及其关联公司所获荣誉</a:t>
            </a:r>
            <a:r>
              <a:rPr lang="zh-CN" altLang="en-US" b="1" kern="100" dirty="0">
                <a:solidFill>
                  <a:srgbClr val="2DCAD1"/>
                </a:solidFill>
                <a:latin typeface="微软雅黑" panose="020B0503020204020204" pitchFamily="34" charset="-122"/>
                <a:ea typeface="微软雅黑" panose="020B0503020204020204" pitchFamily="34" charset="-122"/>
              </a:rPr>
              <a:t>（厂家颁发荣誉为主）</a:t>
            </a:r>
          </a:p>
        </p:txBody>
      </p:sp>
      <p:graphicFrame>
        <p:nvGraphicFramePr>
          <p:cNvPr id="7" name="表格 6"/>
          <p:cNvGraphicFramePr>
            <a:graphicFrameLocks noGrp="1"/>
          </p:cNvGraphicFramePr>
          <p:nvPr>
            <p:custDataLst>
              <p:tags r:id="rId1"/>
            </p:custDataLst>
            <p:extLst>
              <p:ext uri="{D42A27DB-BD31-4B8C-83A1-F6EECF244321}">
                <p14:modId xmlns:p14="http://schemas.microsoft.com/office/powerpoint/2010/main" val="779571909"/>
              </p:ext>
            </p:extLst>
          </p:nvPr>
        </p:nvGraphicFramePr>
        <p:xfrm>
          <a:off x="317989" y="789552"/>
          <a:ext cx="8574492" cy="1760647"/>
        </p:xfrm>
        <a:graphic>
          <a:graphicData uri="http://schemas.openxmlformats.org/drawingml/2006/table">
            <a:tbl>
              <a:tblPr/>
              <a:tblGrid>
                <a:gridCol w="2858164">
                  <a:extLst>
                    <a:ext uri="{9D8B030D-6E8A-4147-A177-3AD203B41FA5}">
                      <a16:colId xmlns:a16="http://schemas.microsoft.com/office/drawing/2014/main" xmlns="" val="20000"/>
                    </a:ext>
                  </a:extLst>
                </a:gridCol>
                <a:gridCol w="2858164">
                  <a:extLst>
                    <a:ext uri="{9D8B030D-6E8A-4147-A177-3AD203B41FA5}">
                      <a16:colId xmlns:a16="http://schemas.microsoft.com/office/drawing/2014/main" xmlns="" val="20001"/>
                    </a:ext>
                  </a:extLst>
                </a:gridCol>
                <a:gridCol w="2858164">
                  <a:extLst>
                    <a:ext uri="{9D8B030D-6E8A-4147-A177-3AD203B41FA5}">
                      <a16:colId xmlns:a16="http://schemas.microsoft.com/office/drawing/2014/main" xmlns="" val="20002"/>
                    </a:ext>
                  </a:extLst>
                </a:gridCol>
              </a:tblGrid>
              <a:tr h="378042">
                <a:tc>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2024</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t" latinLnBrk="0" hangingPunct="1">
                        <a:lnSpc>
                          <a:spcPct val="100000"/>
                        </a:lnSpc>
                        <a:spcBef>
                          <a:spcPts val="0"/>
                        </a:spcBef>
                        <a:spcAft>
                          <a:spcPts val="0"/>
                        </a:spcAft>
                        <a:buClrTx/>
                        <a:buSzTx/>
                        <a:buFontTx/>
                        <a:buNone/>
                        <a:defRPr/>
                      </a:pP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cs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438572959"/>
              </p:ext>
            </p:extLst>
          </p:nvPr>
        </p:nvGraphicFramePr>
        <p:xfrm>
          <a:off x="317989" y="2625756"/>
          <a:ext cx="8574492" cy="1760647"/>
        </p:xfrm>
        <a:graphic>
          <a:graphicData uri="http://schemas.openxmlformats.org/drawingml/2006/table">
            <a:tbl>
              <a:tblPr/>
              <a:tblGrid>
                <a:gridCol w="2858164">
                  <a:extLst>
                    <a:ext uri="{9D8B030D-6E8A-4147-A177-3AD203B41FA5}">
                      <a16:colId xmlns:a16="http://schemas.microsoft.com/office/drawing/2014/main" xmlns="" val="20000"/>
                    </a:ext>
                  </a:extLst>
                </a:gridCol>
                <a:gridCol w="2858164">
                  <a:extLst>
                    <a:ext uri="{9D8B030D-6E8A-4147-A177-3AD203B41FA5}">
                      <a16:colId xmlns:a16="http://schemas.microsoft.com/office/drawing/2014/main" xmlns="" val="20001"/>
                    </a:ext>
                  </a:extLst>
                </a:gridCol>
                <a:gridCol w="2858164">
                  <a:extLst>
                    <a:ext uri="{9D8B030D-6E8A-4147-A177-3AD203B41FA5}">
                      <a16:colId xmlns:a16="http://schemas.microsoft.com/office/drawing/2014/main" xmlns="" val="20002"/>
                    </a:ext>
                  </a:extLst>
                </a:gridCol>
              </a:tblGrid>
              <a:tr h="378042">
                <a:tc>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2021</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获东风本田</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奖</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bl>
          </a:graphicData>
        </a:graphic>
      </p:graphicFrame>
      <p:sp>
        <p:nvSpPr>
          <p:cNvPr id="9" name="矩形 8"/>
          <p:cNvSpPr/>
          <p:nvPr/>
        </p:nvSpPr>
        <p:spPr>
          <a:xfrm>
            <a:off x="5967847" y="42677"/>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6" name="圆角矩形 5"/>
          <p:cNvSpPr/>
          <p:nvPr/>
        </p:nvSpPr>
        <p:spPr bwMode="auto">
          <a:xfrm rot="19778151">
            <a:off x="171062" y="1185495"/>
            <a:ext cx="1155696" cy="274343"/>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ea typeface="微软雅黑" panose="020B0503020204020204" pitchFamily="34" charset="-122"/>
              </a:rPr>
              <a:t>时间倒序排列</a:t>
            </a:r>
          </a:p>
        </p:txBody>
      </p:sp>
      <p:sp>
        <p:nvSpPr>
          <p:cNvPr id="3" name="圆角矩形 2"/>
          <p:cNvSpPr/>
          <p:nvPr/>
        </p:nvSpPr>
        <p:spPr bwMode="auto">
          <a:xfrm rot="19778151">
            <a:off x="1034027" y="1332573"/>
            <a:ext cx="1155696" cy="274826"/>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ea typeface="微软雅黑" panose="020B0503020204020204" pitchFamily="34" charset="-122"/>
              </a:rPr>
              <a:t>重要奖项优先</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66661" y="-41311"/>
            <a:ext cx="2571738" cy="355686"/>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00A5AE"/>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00A5AE"/>
              </a:solidFill>
              <a:latin typeface="微软雅黑" panose="020B0503020204020204" pitchFamily="34" charset="-122"/>
              <a:ea typeface="微软雅黑" panose="020B0503020204020204" pitchFamily="34" charset="-122"/>
            </a:endParaRPr>
          </a:p>
        </p:txBody>
      </p:sp>
      <p:sp>
        <p:nvSpPr>
          <p:cNvPr id="3" name="矩形 2"/>
          <p:cNvSpPr/>
          <p:nvPr/>
        </p:nvSpPr>
        <p:spPr>
          <a:xfrm>
            <a:off x="232173" y="373618"/>
            <a:ext cx="2114639"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en-US" sz="1400" b="1" kern="100" dirty="0">
                <a:solidFill>
                  <a:srgbClr val="2DCAD1"/>
                </a:solidFill>
                <a:latin typeface="微软雅黑" panose="020B0503020204020204" pitchFamily="34" charset="-122"/>
                <a:ea typeface="微软雅黑" panose="020B0503020204020204" pitchFamily="34" charset="-122"/>
              </a:rPr>
              <a:t>新公司股比及资金情况</a:t>
            </a:r>
          </a:p>
        </p:txBody>
      </p:sp>
      <p:sp>
        <p:nvSpPr>
          <p:cNvPr id="5" name="TextBox 1"/>
          <p:cNvSpPr txBox="1">
            <a:spLocks noChangeArrowheads="1"/>
          </p:cNvSpPr>
          <p:nvPr/>
        </p:nvSpPr>
        <p:spPr bwMode="auto">
          <a:xfrm>
            <a:off x="251520" y="4318428"/>
            <a:ext cx="7909802" cy="70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43205" indent="-243205" eaLnBrk="1" hangingPunct="1">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rPr>
              <a:t>注册金额不低于</a:t>
            </a:r>
            <a:r>
              <a:rPr lang="en-US" altLang="zh-CN" sz="900" dirty="0">
                <a:latin typeface="微软雅黑" panose="020B0503020204020204" pitchFamily="34" charset="-122"/>
                <a:ea typeface="微软雅黑" panose="020B0503020204020204" pitchFamily="34" charset="-122"/>
              </a:rPr>
              <a:t>800</a:t>
            </a:r>
            <a:r>
              <a:rPr lang="zh-CN" altLang="en-US" sz="900" dirty="0">
                <a:latin typeface="微软雅黑" panose="020B0503020204020204" pitchFamily="34" charset="-122"/>
                <a:ea typeface="微软雅黑" panose="020B0503020204020204" pitchFamily="34" charset="-122"/>
              </a:rPr>
              <a:t>万元，股东股比慎重填写</a:t>
            </a:r>
            <a:r>
              <a:rPr lang="zh-CN" altLang="en-US" sz="900" dirty="0">
                <a:solidFill>
                  <a:srgbClr val="FF0000"/>
                </a:solidFill>
                <a:latin typeface="微软雅黑" panose="020B0503020204020204" pitchFamily="34" charset="-122"/>
                <a:ea typeface="微软雅黑" panose="020B0503020204020204" pitchFamily="34" charset="-122"/>
              </a:rPr>
              <a:t>（未来新公司注册核查依据）</a:t>
            </a:r>
            <a:r>
              <a:rPr lang="zh-CN" altLang="en-US" sz="900" dirty="0">
                <a:latin typeface="微软雅黑" panose="020B0503020204020204" pitchFamily="34" charset="-122"/>
                <a:ea typeface="微软雅黑" panose="020B0503020204020204" pitchFamily="34" charset="-122"/>
              </a:rPr>
              <a:t>；</a:t>
            </a:r>
            <a:endParaRPr lang="en-US" altLang="zh-CN" sz="900" dirty="0">
              <a:latin typeface="微软雅黑" panose="020B0503020204020204" pitchFamily="34" charset="-122"/>
              <a:ea typeface="微软雅黑" panose="020B0503020204020204" pitchFamily="34" charset="-122"/>
            </a:endParaRPr>
          </a:p>
          <a:p>
            <a:pPr marL="243205" indent="-243205" eaLnBrk="1" hangingPunct="1">
              <a:lnSpc>
                <a:spcPct val="150000"/>
              </a:lnSpc>
              <a:buFont typeface="Arial" panose="020B0604020202020204" pitchFamily="34" charset="0"/>
              <a:buChar char="•"/>
            </a:pPr>
            <a:r>
              <a:rPr lang="zh-CN" altLang="zh-CN" sz="900" dirty="0">
                <a:solidFill>
                  <a:srgbClr val="FF0000"/>
                </a:solidFill>
                <a:latin typeface="微软雅黑" panose="020B0503020204020204" pitchFamily="34" charset="-122"/>
                <a:ea typeface="微软雅黑" panose="020B0503020204020204" pitchFamily="34" charset="-122"/>
              </a:rPr>
              <a:t>新公司的</a:t>
            </a:r>
            <a:r>
              <a:rPr lang="zh-CN" altLang="en-US" sz="900" dirty="0">
                <a:solidFill>
                  <a:srgbClr val="FF0000"/>
                </a:solidFill>
                <a:latin typeface="微软雅黑" panose="020B0503020204020204" pitchFamily="34" charset="-122"/>
                <a:ea typeface="微软雅黑" panose="020B0503020204020204" pitchFamily="34" charset="-122"/>
              </a:rPr>
              <a:t>控股股东（经营者）</a:t>
            </a:r>
            <a:r>
              <a:rPr lang="zh-CN" altLang="zh-CN" sz="900" dirty="0">
                <a:solidFill>
                  <a:srgbClr val="FF0000"/>
                </a:solidFill>
                <a:latin typeface="微软雅黑" panose="020B0503020204020204" pitchFamily="34" charset="-122"/>
                <a:ea typeface="微软雅黑" panose="020B0503020204020204" pitchFamily="34" charset="-122"/>
              </a:rPr>
              <a:t>必须为申请公司的主要投资人、控股股东</a:t>
            </a:r>
            <a:r>
              <a:rPr lang="en-US" altLang="zh-CN" sz="900" dirty="0">
                <a:latin typeface="微软雅黑" panose="020B0503020204020204" pitchFamily="34" charset="-122"/>
                <a:ea typeface="微软雅黑" panose="020B0503020204020204" pitchFamily="34" charset="-122"/>
              </a:rPr>
              <a:t>;</a:t>
            </a:r>
          </a:p>
          <a:p>
            <a:pPr marL="243205" indent="-243205" eaLnBrk="1" hangingPunct="1">
              <a:lnSpc>
                <a:spcPct val="150000"/>
              </a:lnSpc>
              <a:buFont typeface="Arial" panose="020B0604020202020204" pitchFamily="34" charset="0"/>
              <a:buChar char="•"/>
            </a:pPr>
            <a:r>
              <a:rPr lang="zh-CN" altLang="en-US" sz="900" kern="100" dirty="0">
                <a:latin typeface="微软雅黑" panose="020B0503020204020204" pitchFamily="34" charset="-122"/>
                <a:ea typeface="微软雅黑" panose="020B0503020204020204" pitchFamily="34" charset="-122"/>
                <a:cs typeface="Times New Roman" panose="02020603050405020304"/>
              </a:rPr>
              <a:t>在广汽埃安提出要求时，主要股东需提供新公司投资计划所需资金证明材料（如</a:t>
            </a:r>
            <a:r>
              <a:rPr lang="en-US" altLang="zh-CN" sz="900" kern="100" dirty="0">
                <a:latin typeface="微软雅黑" panose="020B0503020204020204" pitchFamily="34" charset="-122"/>
                <a:ea typeface="微软雅黑" panose="020B0503020204020204" pitchFamily="34" charset="-122"/>
                <a:cs typeface="Times New Roman" panose="02020603050405020304"/>
              </a:rPr>
              <a:t>2</a:t>
            </a:r>
            <a:r>
              <a:rPr lang="zh-CN" altLang="en-US" sz="900" kern="100" dirty="0">
                <a:latin typeface="微软雅黑" panose="020B0503020204020204" pitchFamily="34" charset="-122"/>
                <a:ea typeface="微软雅黑" panose="020B0503020204020204" pitchFamily="34" charset="-122"/>
                <a:cs typeface="Times New Roman" panose="02020603050405020304"/>
              </a:rPr>
              <a:t>个月银行流水等证明材料），以作为评审时的重要依据</a:t>
            </a:r>
            <a:r>
              <a:rPr lang="zh-CN" altLang="zh-CN" sz="900" kern="100" dirty="0">
                <a:latin typeface="微软雅黑" panose="020B0503020204020204" pitchFamily="34" charset="-122"/>
                <a:ea typeface="微软雅黑" panose="020B0503020204020204" pitchFamily="34" charset="-122"/>
                <a:cs typeface="Times New Roman" panose="02020603050405020304"/>
              </a:rPr>
              <a:t>。</a:t>
            </a:r>
            <a:endParaRPr lang="zh-CN" altLang="zh-CN" sz="90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custDataLst>
              <p:tags r:id="rId1"/>
            </p:custDataLst>
          </p:nvPr>
        </p:nvGraphicFramePr>
        <p:xfrm>
          <a:off x="384458" y="735545"/>
          <a:ext cx="8308617" cy="3582884"/>
        </p:xfrm>
        <a:graphic>
          <a:graphicData uri="http://schemas.openxmlformats.org/drawingml/2006/table">
            <a:tbl>
              <a:tblPr/>
              <a:tblGrid>
                <a:gridCol w="1498026">
                  <a:extLst>
                    <a:ext uri="{9D8B030D-6E8A-4147-A177-3AD203B41FA5}">
                      <a16:colId xmlns:a16="http://schemas.microsoft.com/office/drawing/2014/main" xmlns="" val="20000"/>
                    </a:ext>
                  </a:extLst>
                </a:gridCol>
                <a:gridCol w="1980952">
                  <a:extLst>
                    <a:ext uri="{9D8B030D-6E8A-4147-A177-3AD203B41FA5}">
                      <a16:colId xmlns:a16="http://schemas.microsoft.com/office/drawing/2014/main" xmlns="" val="20001"/>
                    </a:ext>
                  </a:extLst>
                </a:gridCol>
                <a:gridCol w="1739489">
                  <a:extLst>
                    <a:ext uri="{9D8B030D-6E8A-4147-A177-3AD203B41FA5}">
                      <a16:colId xmlns:a16="http://schemas.microsoft.com/office/drawing/2014/main" xmlns="" val="20002"/>
                    </a:ext>
                  </a:extLst>
                </a:gridCol>
                <a:gridCol w="1657631">
                  <a:extLst>
                    <a:ext uri="{9D8B030D-6E8A-4147-A177-3AD203B41FA5}">
                      <a16:colId xmlns:a16="http://schemas.microsoft.com/office/drawing/2014/main" xmlns="" val="20003"/>
                    </a:ext>
                  </a:extLst>
                </a:gridCol>
                <a:gridCol w="1432519">
                  <a:extLst>
                    <a:ext uri="{9D8B030D-6E8A-4147-A177-3AD203B41FA5}">
                      <a16:colId xmlns:a16="http://schemas.microsoft.com/office/drawing/2014/main" xmlns="" val="20004"/>
                    </a:ext>
                  </a:extLst>
                </a:gridCol>
              </a:tblGrid>
              <a:tr h="246411">
                <a:tc rowSpan="7">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新公司资本构成</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注册金额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800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（单位：万元）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00"/>
                  </a:ext>
                </a:extLst>
              </a:tr>
              <a:tr h="483344">
                <a:tc vMerge="1">
                  <a:txBody>
                    <a:bodyPr/>
                    <a:lstStyle/>
                    <a:p>
                      <a:endParaRPr lang="zh-CN"/>
                    </a:p>
                  </a:txBody>
                  <a:tcPr/>
                </a:tc>
                <a:tc>
                  <a:txBody>
                    <a:bodyPr/>
                    <a:lstStyle/>
                    <a:p>
                      <a:pPr algn="ctr" rtl="0" fontAlgn="ctr"/>
                      <a:r>
                        <a:rPr lang="en-US" sz="900" b="0" i="0" u="none" strike="noStrike" dirty="0">
                          <a:solidFill>
                            <a:srgbClr val="000000"/>
                          </a:solidFill>
                          <a:effectLst/>
                          <a:latin typeface="微软雅黑" panose="020B0503020204020204" pitchFamily="34" charset="-122"/>
                          <a:ea typeface="微软雅黑" panose="020B0503020204020204" pitchFamily="34" charset="-122"/>
                        </a:rPr>
                        <a:t>NO.</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股东名称（法人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自然人）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投资金额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279806">
                <a:tc vMerge="1">
                  <a:txBody>
                    <a:bodyPr/>
                    <a:lstStyle/>
                    <a:p>
                      <a:endParaRPr lang="zh-CN"/>
                    </a:p>
                  </a:txBody>
                  <a:tcPr/>
                </a:tc>
                <a:tc>
                  <a:txBody>
                    <a:bodyPr/>
                    <a:lstStyle/>
                    <a:p>
                      <a:pPr algn="ctr" rtl="0"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79806">
                <a:tc vMerge="1">
                  <a:txBody>
                    <a:bodyPr/>
                    <a:lstStyle/>
                    <a:p>
                      <a:endParaRPr lang="zh-CN"/>
                    </a:p>
                  </a:txBody>
                  <a:tcPr/>
                </a:tc>
                <a:tc>
                  <a:txBody>
                    <a:bodyPr/>
                    <a:lstStyle/>
                    <a:p>
                      <a:pPr algn="ctr" rtl="0"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2</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17979">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227456">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227456">
                <a:tc vMerge="1">
                  <a:txBody>
                    <a:bodyPr/>
                    <a:lstStyle/>
                    <a:p>
                      <a:endParaRPr lang="zh-CN"/>
                    </a:p>
                  </a:txBody>
                  <a:tcPr/>
                </a:tc>
                <a:tc gridSpan="4">
                  <a:txBody>
                    <a:bodyPr/>
                    <a:lstStyle/>
                    <a:p>
                      <a:pPr algn="l"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股东关系说明：</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合作关系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夫妻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兄弟</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6"/>
                  </a:ext>
                </a:extLst>
              </a:tr>
              <a:tr h="284320">
                <a:tc rowSpan="6">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资金情况</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区分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7"/>
                  </a:ext>
                </a:extLst>
              </a:tr>
              <a:tr h="217979">
                <a:tc v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流动资金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自有</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r h="217979">
                <a:tc vMerge="1">
                  <a:txBody>
                    <a:bodyPr/>
                    <a:lstStyle/>
                    <a:p>
                      <a:endParaRPr lang="zh-CN"/>
                    </a:p>
                  </a:txBody>
                  <a:tcPr/>
                </a:tc>
                <a:tc v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融资</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9"/>
                  </a:ext>
                </a:extLst>
              </a:tr>
              <a:tr h="217979">
                <a:tc vMerge="1">
                  <a:txBody>
                    <a:bodyPr/>
                    <a:lstStyle/>
                    <a:p>
                      <a:endParaRPr lang="zh-CN"/>
                    </a:p>
                  </a:txBody>
                  <a:tcPr/>
                </a:tc>
                <a:tc row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硬件投入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建筑</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0"/>
                  </a:ext>
                </a:extLst>
              </a:tr>
              <a:tr h="217979">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装修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1"/>
                  </a:ext>
                </a:extLst>
              </a:tr>
              <a:tr h="217979">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设备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12"/>
                  </a:ext>
                </a:extLst>
              </a:tr>
              <a:tr h="246411">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13"/>
                  </a:ext>
                </a:extLst>
              </a:tr>
            </a:tbl>
          </a:graphicData>
        </a:graphic>
      </p:graphicFrame>
      <p:sp>
        <p:nvSpPr>
          <p:cNvPr id="7" name="矩形 6"/>
          <p:cNvSpPr/>
          <p:nvPr/>
        </p:nvSpPr>
        <p:spPr>
          <a:xfrm>
            <a:off x="2411730" y="1707515"/>
            <a:ext cx="5313680" cy="576204"/>
          </a:xfrm>
          <a:prstGeom prst="rect">
            <a:avLst/>
          </a:prstGeom>
          <a:solidFill>
            <a:schemeClr val="accent5">
              <a:lumMod val="40000"/>
              <a:lumOff val="60000"/>
            </a:schemeClr>
          </a:solidFill>
        </p:spPr>
        <p:txBody>
          <a:bodyPr wrap="square" anchor="t">
            <a:noAutofit/>
          </a:bodyPr>
          <a:lstStyle/>
          <a:p>
            <a:pPr marL="342900" indent="-342900" fontAlgn="base">
              <a:spcBef>
                <a:spcPct val="0"/>
              </a:spcBef>
              <a:spcAft>
                <a:spcPct val="0"/>
              </a:spcAft>
              <a:buAutoNum type="circleNumDbPlain"/>
            </a:pPr>
            <a:r>
              <a:rPr lang="zh-CN" altLang="en-US"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股东</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关系说明必须填写清楚，填写完整后删除本备注</a:t>
            </a:r>
            <a:r>
              <a:rPr lang="zh-CN" altLang="en-US"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文本框</a:t>
            </a:r>
            <a:endParaRPr lang="en-US" altLang="zh-CN"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资金</a:t>
            </a:r>
            <a:r>
              <a:rPr lang="zh-CN" altLang="en-US"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情况的总计金额与注册</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金额</a:t>
            </a:r>
            <a:r>
              <a:rPr lang="zh-CN" altLang="en-US"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相等</a:t>
            </a:r>
            <a:endPar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344" y="362638"/>
            <a:ext cx="2294175"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新公司股东及总经理简历</a:t>
            </a:r>
          </a:p>
        </p:txBody>
      </p:sp>
      <p:sp>
        <p:nvSpPr>
          <p:cNvPr id="22" name="矩形 21"/>
          <p:cNvSpPr/>
          <p:nvPr/>
        </p:nvSpPr>
        <p:spPr>
          <a:xfrm>
            <a:off x="6366661" y="-11329"/>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26" name="TextBox 1"/>
          <p:cNvSpPr txBox="1">
            <a:spLocks noChangeArrowheads="1"/>
          </p:cNvSpPr>
          <p:nvPr/>
        </p:nvSpPr>
        <p:spPr bwMode="auto">
          <a:xfrm>
            <a:off x="5868144" y="4687475"/>
            <a:ext cx="2920929" cy="28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43205" indent="-243205" eaLnBrk="1" hangingPunct="1">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rPr>
              <a:t>候选总经理要求专职，且任期≥</a:t>
            </a:r>
            <a:r>
              <a:rPr lang="en-US" altLang="zh-CN" sz="900" dirty="0">
                <a:latin typeface="微软雅黑" panose="020B0503020204020204" pitchFamily="34" charset="-122"/>
                <a:ea typeface="微软雅黑" panose="020B0503020204020204" pitchFamily="34" charset="-122"/>
              </a:rPr>
              <a:t>3</a:t>
            </a:r>
            <a:r>
              <a:rPr lang="zh-CN" altLang="en-US" sz="900" dirty="0">
                <a:latin typeface="微软雅黑" panose="020B0503020204020204" pitchFamily="34" charset="-122"/>
                <a:ea typeface="微软雅黑" panose="020B0503020204020204" pitchFamily="34" charset="-122"/>
              </a:rPr>
              <a:t>年。</a:t>
            </a:r>
            <a:endParaRPr lang="zh-CN" altLang="zh-CN" sz="900" dirty="0">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xmlns="" id="{1EDC00EE-4CD3-76AE-8F26-F887EE0FF072}"/>
              </a:ext>
            </a:extLst>
          </p:cNvPr>
          <p:cNvGraphicFramePr>
            <a:graphicFrameLocks noGrp="1"/>
          </p:cNvGraphicFramePr>
          <p:nvPr>
            <p:extLst>
              <p:ext uri="{D42A27DB-BD31-4B8C-83A1-F6EECF244321}">
                <p14:modId xmlns:p14="http://schemas.microsoft.com/office/powerpoint/2010/main" val="2015972248"/>
              </p:ext>
            </p:extLst>
          </p:nvPr>
        </p:nvGraphicFramePr>
        <p:xfrm>
          <a:off x="5850278" y="3221419"/>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6">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4">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19" name="矩形 18"/>
          <p:cNvSpPr/>
          <p:nvPr/>
        </p:nvSpPr>
        <p:spPr bwMode="auto">
          <a:xfrm>
            <a:off x="135991" y="4811837"/>
            <a:ext cx="4249816"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a:t>
            </a:r>
            <a:r>
              <a:rPr lang="zh-CN" altLang="en-US" sz="1000" dirty="0" smtClean="0">
                <a:solidFill>
                  <a:srgbClr val="FF0000"/>
                </a:solidFill>
                <a:latin typeface="微软雅黑" panose="020B0503020204020204" pitchFamily="34" charset="-122"/>
                <a:ea typeface="微软雅黑" panose="020B0503020204020204" pitchFamily="34" charset="-122"/>
              </a:rPr>
              <a:t>：公司控股、夫妻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graphicFrame>
        <p:nvGraphicFramePr>
          <p:cNvPr id="20" name="表格 19"/>
          <p:cNvGraphicFramePr>
            <a:graphicFrameLocks noGrp="1"/>
          </p:cNvGraphicFramePr>
          <p:nvPr>
            <p:extLst>
              <p:ext uri="{D42A27DB-BD31-4B8C-83A1-F6EECF244321}">
                <p14:modId xmlns:p14="http://schemas.microsoft.com/office/powerpoint/2010/main" val="2201984864"/>
              </p:ext>
            </p:extLst>
          </p:nvPr>
        </p:nvGraphicFramePr>
        <p:xfrm>
          <a:off x="179512" y="664588"/>
          <a:ext cx="8586028" cy="726649"/>
        </p:xfrm>
        <a:graphic>
          <a:graphicData uri="http://schemas.openxmlformats.org/drawingml/2006/table">
            <a:tbl>
              <a:tblPr/>
              <a:tblGrid>
                <a:gridCol w="1013432">
                  <a:extLst>
                    <a:ext uri="{9D8B030D-6E8A-4147-A177-3AD203B41FA5}">
                      <a16:colId xmlns:a16="http://schemas.microsoft.com/office/drawing/2014/main" xmlns="" val="20000"/>
                    </a:ext>
                  </a:extLst>
                </a:gridCol>
                <a:gridCol w="1520484">
                  <a:extLst>
                    <a:ext uri="{9D8B030D-6E8A-4147-A177-3AD203B41FA5}">
                      <a16:colId xmlns:a16="http://schemas.microsoft.com/office/drawing/2014/main" xmlns="" val="20001"/>
                    </a:ext>
                  </a:extLst>
                </a:gridCol>
                <a:gridCol w="1558333">
                  <a:extLst>
                    <a:ext uri="{9D8B030D-6E8A-4147-A177-3AD203B41FA5}">
                      <a16:colId xmlns:a16="http://schemas.microsoft.com/office/drawing/2014/main" xmlns="" val="20002"/>
                    </a:ext>
                  </a:extLst>
                </a:gridCol>
                <a:gridCol w="2335543">
                  <a:extLst>
                    <a:ext uri="{9D8B030D-6E8A-4147-A177-3AD203B41FA5}">
                      <a16:colId xmlns:a16="http://schemas.microsoft.com/office/drawing/2014/main" xmlns="" val="20003"/>
                    </a:ext>
                  </a:extLst>
                </a:gridCol>
                <a:gridCol w="2158236">
                  <a:extLst>
                    <a:ext uri="{9D8B030D-6E8A-4147-A177-3AD203B41FA5}">
                      <a16:colId xmlns:a16="http://schemas.microsoft.com/office/drawing/2014/main" xmlns="" val="20004"/>
                    </a:ext>
                  </a:extLst>
                </a:gridCol>
              </a:tblGrid>
              <a:tr h="196382">
                <a:tc gridSpan="5">
                  <a:txBody>
                    <a:bodyPr/>
                    <a:lstStyle/>
                    <a:p>
                      <a:pPr algn="ctr" fontAlgn="ctr"/>
                      <a:r>
                        <a:rPr lang="zh-CN" altLang="en-US" sz="1000" b="1" i="0" u="none" strike="noStrike" dirty="0" smtClean="0">
                          <a:solidFill>
                            <a:srgbClr val="000000"/>
                          </a:solidFill>
                          <a:effectLst/>
                          <a:latin typeface="微软雅黑" panose="020B0503020204020204" pitchFamily="34" charset="-122"/>
                          <a:ea typeface="微软雅黑" panose="020B0503020204020204" pitchFamily="34" charset="-122"/>
                        </a:rPr>
                        <a:t>新公司股权结构（第一层）</a:t>
                      </a:r>
                      <a:endParaRPr lang="zh-CN" altLang="en-US" sz="10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96382">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股东排序</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股东名称</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XXXX</a:t>
                      </a: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有限公司</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21" name="矩形 20"/>
          <p:cNvSpPr/>
          <p:nvPr/>
        </p:nvSpPr>
        <p:spPr bwMode="auto">
          <a:xfrm>
            <a:off x="233528" y="156394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23" name="矩形 22"/>
          <p:cNvSpPr/>
          <p:nvPr/>
        </p:nvSpPr>
        <p:spPr bwMode="auto">
          <a:xfrm>
            <a:off x="4614478" y="1542472"/>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24" name="TextBox 7"/>
          <p:cNvSpPr txBox="1"/>
          <p:nvPr/>
        </p:nvSpPr>
        <p:spPr bwMode="auto">
          <a:xfrm>
            <a:off x="4545654" y="2443324"/>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latin typeface="微软雅黑" panose="020B0503020204020204" pitchFamily="34" charset="-122"/>
                <a:ea typeface="微软雅黑" panose="020B0503020204020204" pitchFamily="34" charset="-122"/>
              </a:rPr>
              <a:t>股东权益穿透后</a:t>
            </a:r>
            <a:endParaRPr lang="en-US" altLang="zh-CN" sz="900" b="1" dirty="0">
              <a:latin typeface="微软雅黑" panose="020B0503020204020204" pitchFamily="34" charset="-122"/>
              <a:ea typeface="微软雅黑" panose="020B0503020204020204" pitchFamily="34" charset="-122"/>
            </a:endParaRPr>
          </a:p>
          <a:p>
            <a:r>
              <a:rPr lang="zh-CN" altLang="en-US" sz="900" b="1" dirty="0" smtClean="0">
                <a:latin typeface="微软雅黑" panose="020B0503020204020204" pitchFamily="34" charset="-122"/>
                <a:ea typeface="微软雅黑" panose="020B0503020204020204" pitchFamily="34" charset="-122"/>
              </a:rPr>
              <a:t>实控人二</a:t>
            </a:r>
            <a:r>
              <a:rPr lang="zh-CN" altLang="en-US" sz="900" b="1" dirty="0">
                <a:latin typeface="微软雅黑" panose="020B0503020204020204" pitchFamily="34" charset="-122"/>
                <a:ea typeface="微软雅黑" panose="020B0503020204020204" pitchFamily="34" charset="-122"/>
              </a:rPr>
              <a:t>：</a:t>
            </a:r>
            <a:r>
              <a:rPr lang="en-US" altLang="zh-CN" sz="900" b="1" dirty="0" smtClean="0">
                <a:latin typeface="微软雅黑" panose="020B0503020204020204" pitchFamily="34" charset="-122"/>
                <a:ea typeface="微软雅黑" panose="020B0503020204020204" pitchFamily="34" charset="-122"/>
              </a:rPr>
              <a:t>XXX30</a:t>
            </a:r>
            <a:r>
              <a:rPr lang="en-US" altLang="zh-CN" sz="900" b="1" dirty="0">
                <a:latin typeface="微软雅黑" panose="020B0503020204020204" pitchFamily="34" charset="-122"/>
                <a:ea typeface="微软雅黑" panose="020B0503020204020204" pitchFamily="34" charset="-122"/>
              </a:rPr>
              <a:t>%</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graphicFrame>
        <p:nvGraphicFramePr>
          <p:cNvPr id="25" name="表格 24">
            <a:extLst>
              <a:ext uri="{FF2B5EF4-FFF2-40B4-BE49-F238E27FC236}">
                <a16:creationId xmlns:a16="http://schemas.microsoft.com/office/drawing/2014/main" xmlns="" id="{A99E9DB9-F022-BAF7-50B4-2BCCB3CEB055}"/>
              </a:ext>
            </a:extLst>
          </p:cNvPr>
          <p:cNvGraphicFramePr>
            <a:graphicFrameLocks noGrp="1"/>
          </p:cNvGraphicFramePr>
          <p:nvPr>
            <p:extLst>
              <p:ext uri="{D42A27DB-BD31-4B8C-83A1-F6EECF244321}">
                <p14:modId xmlns:p14="http://schemas.microsoft.com/office/powerpoint/2010/main" val="311394831"/>
              </p:ext>
            </p:extLst>
          </p:nvPr>
        </p:nvGraphicFramePr>
        <p:xfrm>
          <a:off x="5847462" y="1530703"/>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27" name="表格 26">
            <a:extLst>
              <a:ext uri="{FF2B5EF4-FFF2-40B4-BE49-F238E27FC236}">
                <a16:creationId xmlns:a16="http://schemas.microsoft.com/office/drawing/2014/main" xmlns="" id="{5B73F24D-E405-CEEC-AA15-7EFD5CE421B6}"/>
              </a:ext>
            </a:extLst>
          </p:cNvPr>
          <p:cNvGraphicFramePr>
            <a:graphicFrameLocks noGrp="1"/>
          </p:cNvGraphicFramePr>
          <p:nvPr>
            <p:extLst>
              <p:ext uri="{D42A27DB-BD31-4B8C-83A1-F6EECF244321}">
                <p14:modId xmlns:p14="http://schemas.microsoft.com/office/powerpoint/2010/main" val="1483879009"/>
              </p:ext>
            </p:extLst>
          </p:nvPr>
        </p:nvGraphicFramePr>
        <p:xfrm>
          <a:off x="1467883" y="1550581"/>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28" name="TextBox 7"/>
          <p:cNvSpPr txBox="1"/>
          <p:nvPr/>
        </p:nvSpPr>
        <p:spPr bwMode="auto">
          <a:xfrm>
            <a:off x="164704" y="2443325"/>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latin typeface="微软雅黑" panose="020B0503020204020204" pitchFamily="34" charset="-122"/>
                <a:ea typeface="微软雅黑" panose="020B0503020204020204" pitchFamily="34" charset="-122"/>
              </a:rPr>
              <a:t>股东权益穿透后</a:t>
            </a:r>
            <a:endParaRPr lang="en-US" altLang="zh-CN" sz="900" b="1" dirty="0">
              <a:latin typeface="微软雅黑" panose="020B0503020204020204" pitchFamily="34" charset="-122"/>
              <a:ea typeface="微软雅黑" panose="020B0503020204020204" pitchFamily="34" charset="-122"/>
            </a:endParaRPr>
          </a:p>
          <a:p>
            <a:r>
              <a:rPr lang="zh-CN" altLang="en-US" sz="900" b="1" dirty="0">
                <a:latin typeface="微软雅黑" panose="020B0503020204020204" pitchFamily="34" charset="-122"/>
                <a:ea typeface="微软雅黑" panose="020B0503020204020204" pitchFamily="34" charset="-122"/>
              </a:rPr>
              <a:t>实控</a:t>
            </a:r>
            <a:r>
              <a:rPr lang="zh-CN" altLang="en-US" sz="900" b="1" dirty="0" smtClean="0">
                <a:latin typeface="微软雅黑" panose="020B0503020204020204" pitchFamily="34" charset="-122"/>
                <a:ea typeface="微软雅黑" panose="020B0503020204020204" pitchFamily="34" charset="-122"/>
              </a:rPr>
              <a:t>人</a:t>
            </a:r>
            <a:r>
              <a:rPr lang="zh-CN" altLang="en-US" sz="900" b="1" dirty="0">
                <a:latin typeface="微软雅黑" panose="020B0503020204020204" pitchFamily="34" charset="-122"/>
                <a:ea typeface="微软雅黑" panose="020B0503020204020204" pitchFamily="34" charset="-122"/>
              </a:rPr>
              <a:t>一</a:t>
            </a:r>
            <a:r>
              <a:rPr lang="zh-CN" altLang="en-US" sz="900" b="1" dirty="0" smtClean="0">
                <a:latin typeface="微软雅黑" panose="020B0503020204020204" pitchFamily="34" charset="-122"/>
                <a:ea typeface="微软雅黑" panose="020B0503020204020204" pitchFamily="34" charset="-122"/>
              </a:rPr>
              <a:t>：</a:t>
            </a:r>
            <a:r>
              <a:rPr lang="en-US" altLang="zh-CN" sz="900" b="1" dirty="0" smtClean="0">
                <a:latin typeface="微软雅黑" panose="020B0503020204020204" pitchFamily="34" charset="-122"/>
                <a:ea typeface="微软雅黑" panose="020B0503020204020204" pitchFamily="34" charset="-122"/>
              </a:rPr>
              <a:t>XXX60</a:t>
            </a:r>
            <a:r>
              <a:rPr lang="en-US" altLang="zh-CN" sz="900" b="1" dirty="0">
                <a:latin typeface="微软雅黑" panose="020B0503020204020204" pitchFamily="34" charset="-122"/>
                <a:ea typeface="微软雅黑" panose="020B0503020204020204" pitchFamily="34" charset="-122"/>
              </a:rPr>
              <a:t>%</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sp>
        <p:nvSpPr>
          <p:cNvPr id="32" name="矩形 31"/>
          <p:cNvSpPr/>
          <p:nvPr/>
        </p:nvSpPr>
        <p:spPr bwMode="auto">
          <a:xfrm>
            <a:off x="233528" y="3247070"/>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graphicFrame>
        <p:nvGraphicFramePr>
          <p:cNvPr id="34" name="表格 33">
            <a:extLst>
              <a:ext uri="{FF2B5EF4-FFF2-40B4-BE49-F238E27FC236}">
                <a16:creationId xmlns:a16="http://schemas.microsoft.com/office/drawing/2014/main" xmlns="" id="{5B73F24D-E405-CEEC-AA15-7EFD5CE421B6}"/>
              </a:ext>
            </a:extLst>
          </p:cNvPr>
          <p:cNvGraphicFramePr>
            <a:graphicFrameLocks noGrp="1"/>
          </p:cNvGraphicFramePr>
          <p:nvPr>
            <p:extLst>
              <p:ext uri="{D42A27DB-BD31-4B8C-83A1-F6EECF244321}">
                <p14:modId xmlns:p14="http://schemas.microsoft.com/office/powerpoint/2010/main" val="1217289098"/>
              </p:ext>
            </p:extLst>
          </p:nvPr>
        </p:nvGraphicFramePr>
        <p:xfrm>
          <a:off x="1467883" y="3233710"/>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35" name="TextBox 7"/>
          <p:cNvSpPr txBox="1"/>
          <p:nvPr/>
        </p:nvSpPr>
        <p:spPr bwMode="auto">
          <a:xfrm>
            <a:off x="164704" y="4126454"/>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latin typeface="微软雅黑" panose="020B0503020204020204" pitchFamily="34" charset="-122"/>
                <a:ea typeface="微软雅黑" panose="020B0503020204020204" pitchFamily="34" charset="-122"/>
              </a:rPr>
              <a:t>股东权益穿透后</a:t>
            </a:r>
            <a:endParaRPr lang="en-US" altLang="zh-CN" sz="900" b="1" dirty="0">
              <a:latin typeface="微软雅黑" panose="020B0503020204020204" pitchFamily="34" charset="-122"/>
              <a:ea typeface="微软雅黑" panose="020B0503020204020204" pitchFamily="34" charset="-122"/>
            </a:endParaRPr>
          </a:p>
          <a:p>
            <a:r>
              <a:rPr lang="zh-CN" altLang="en-US" sz="900" b="1" dirty="0">
                <a:latin typeface="微软雅黑" panose="020B0503020204020204" pitchFamily="34" charset="-122"/>
                <a:ea typeface="微软雅黑" panose="020B0503020204020204" pitchFamily="34" charset="-122"/>
              </a:rPr>
              <a:t>实控</a:t>
            </a:r>
            <a:r>
              <a:rPr lang="zh-CN" altLang="en-US" sz="900" b="1" dirty="0" smtClean="0">
                <a:latin typeface="微软雅黑" panose="020B0503020204020204" pitchFamily="34" charset="-122"/>
                <a:ea typeface="微软雅黑" panose="020B0503020204020204" pitchFamily="34" charset="-122"/>
              </a:rPr>
              <a:t>人三：</a:t>
            </a:r>
            <a:r>
              <a:rPr lang="en-US" altLang="zh-CN" sz="900" b="1" dirty="0" smtClean="0">
                <a:latin typeface="微软雅黑" panose="020B0503020204020204" pitchFamily="34" charset="-122"/>
                <a:ea typeface="微软雅黑" panose="020B0503020204020204" pitchFamily="34" charset="-122"/>
              </a:rPr>
              <a:t>XXX10%</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sp>
        <p:nvSpPr>
          <p:cNvPr id="36" name="矩形 35"/>
          <p:cNvSpPr/>
          <p:nvPr/>
        </p:nvSpPr>
        <p:spPr>
          <a:xfrm>
            <a:off x="550379" y="2931790"/>
            <a:ext cx="7983227" cy="18722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新公司股东为公司</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独资或者公司与自然人共同持股则填写本页</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，同时</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删除下一</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页；</a:t>
            </a:r>
            <a:endParaRPr lang="en-US" altLang="zh-CN"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（新公司股东均为</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自然人则填写</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下一页</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，同时删除本页</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1" dirty="0" smtClean="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③  务必</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粘贴股东照片，如有多个股东，请按照格式自行</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添加；</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④  页数</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不够请增加一页</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填写；</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9" name="矩形 28"/>
          <p:cNvSpPr/>
          <p:nvPr/>
        </p:nvSpPr>
        <p:spPr bwMode="auto">
          <a:xfrm>
            <a:off x="4572818" y="3246029"/>
            <a:ext cx="1133439" cy="1128951"/>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dirty="0">
                <a:latin typeface="微软雅黑" panose="020B0503020204020204" pitchFamily="34" charset="-122"/>
                <a:ea typeface="微软雅黑" panose="020B0503020204020204" pitchFamily="34" charset="-122"/>
              </a:rPr>
              <a:t>照片</a:t>
            </a:r>
          </a:p>
        </p:txBody>
      </p:sp>
      <p:sp>
        <p:nvSpPr>
          <p:cNvPr id="30" name="TextBox 6"/>
          <p:cNvSpPr txBox="1"/>
          <p:nvPr/>
        </p:nvSpPr>
        <p:spPr bwMode="auto">
          <a:xfrm>
            <a:off x="4505590" y="4246487"/>
            <a:ext cx="1267894" cy="512448"/>
          </a:xfrm>
          <a:prstGeom prst="rect">
            <a:avLst/>
          </a:prstGeom>
          <a:solidFill>
            <a:srgbClr val="00A5AE"/>
          </a:solidFill>
          <a:ln>
            <a:noFill/>
          </a:ln>
        </p:spPr>
        <p:txBody>
          <a:bodyPr wrap="square" rtlCol="0">
            <a:spAutoFit/>
          </a:bodyPr>
          <a:lstStyle>
            <a:defPPr>
              <a:defRPr lang="zh-CN"/>
            </a:defPPr>
            <a:lvl1pPr algn="ctr">
              <a:lnSpc>
                <a:spcPct val="130000"/>
              </a:lnSpc>
              <a:defRPr kumimoji="1" sz="1050">
                <a:solidFill>
                  <a:schemeClr val="bg1"/>
                </a:solidFill>
                <a:latin typeface="微软雅黑" panose="020B0503020204020204" pitchFamily="34" charset="-122"/>
                <a:ea typeface="微软雅黑" panose="020B0503020204020204" pitchFamily="34" charset="-122"/>
              </a:defRPr>
            </a:lvl1pPr>
          </a:lstStyle>
          <a:p>
            <a:r>
              <a:rPr lang="zh-CN" altLang="en-US" b="1" dirty="0" smtClean="0"/>
              <a:t>候选总经理：</a:t>
            </a:r>
            <a:r>
              <a:rPr lang="en-US" altLang="zh-CN" b="1" dirty="0"/>
              <a:t>XXX </a:t>
            </a:r>
          </a:p>
          <a:p>
            <a:r>
              <a:rPr lang="en-US" altLang="zh-CN" b="1" dirty="0" smtClean="0"/>
              <a:t>XX</a:t>
            </a:r>
            <a:r>
              <a:rPr lang="zh-CN" altLang="en-US" b="1" dirty="0"/>
              <a:t>岁</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344" y="362638"/>
            <a:ext cx="2294175"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新公司股东及总经理简历</a:t>
            </a:r>
          </a:p>
        </p:txBody>
      </p:sp>
      <p:sp>
        <p:nvSpPr>
          <p:cNvPr id="3" name="矩形 2"/>
          <p:cNvSpPr/>
          <p:nvPr/>
        </p:nvSpPr>
        <p:spPr bwMode="auto">
          <a:xfrm>
            <a:off x="380991" y="891698"/>
            <a:ext cx="1133439" cy="1085987"/>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dirty="0">
                <a:latin typeface="微软雅黑" panose="020B0503020204020204" pitchFamily="34" charset="-122"/>
                <a:ea typeface="微软雅黑" panose="020B0503020204020204" pitchFamily="34" charset="-122"/>
              </a:rPr>
              <a:t>照片</a:t>
            </a:r>
          </a:p>
        </p:txBody>
      </p:sp>
      <p:sp>
        <p:nvSpPr>
          <p:cNvPr id="5" name="TextBox 6"/>
          <p:cNvSpPr txBox="1"/>
          <p:nvPr/>
        </p:nvSpPr>
        <p:spPr bwMode="auto">
          <a:xfrm>
            <a:off x="316870" y="2017444"/>
            <a:ext cx="1267894" cy="512448"/>
          </a:xfrm>
          <a:prstGeom prst="rect">
            <a:avLst/>
          </a:prstGeom>
          <a:solidFill>
            <a:srgbClr val="00A5AE"/>
          </a:solidFill>
          <a:ln>
            <a:noFill/>
          </a:ln>
        </p:spPr>
        <p:txBody>
          <a:bodyPr wrap="square" rtlCol="0">
            <a:spAutoFit/>
          </a:bodyPr>
          <a:lstStyle>
            <a:defPPr>
              <a:defRPr lang="zh-CN"/>
            </a:defPPr>
            <a:lvl1pPr algn="ctr">
              <a:lnSpc>
                <a:spcPct val="130000"/>
              </a:lnSpc>
              <a:defRPr kumimoji="1" sz="1050">
                <a:solidFill>
                  <a:schemeClr val="bg1"/>
                </a:solidFill>
                <a:latin typeface="微软雅黑" panose="020B0503020204020204" pitchFamily="34" charset="-122"/>
                <a:ea typeface="微软雅黑" panose="020B0503020204020204" pitchFamily="34" charset="-122"/>
              </a:defRPr>
            </a:lvl1pPr>
          </a:lstStyle>
          <a:p>
            <a:r>
              <a:rPr lang="zh-CN" altLang="en-US" b="1" dirty="0"/>
              <a:t>股东一：</a:t>
            </a:r>
            <a:r>
              <a:rPr lang="en-US" altLang="zh-CN" b="1" dirty="0"/>
              <a:t>XXX </a:t>
            </a:r>
          </a:p>
          <a:p>
            <a:r>
              <a:rPr lang="en-US" altLang="zh-CN" b="1" dirty="0" smtClean="0"/>
              <a:t>60</a:t>
            </a:r>
            <a:r>
              <a:rPr lang="en-US" altLang="zh-CN" b="1" dirty="0"/>
              <a:t>%</a:t>
            </a:r>
            <a:r>
              <a:rPr lang="zh-CN" altLang="en-US" b="1" dirty="0"/>
              <a:t>，</a:t>
            </a:r>
            <a:r>
              <a:rPr lang="en-US" altLang="zh-CN" b="1" dirty="0"/>
              <a:t>XX</a:t>
            </a:r>
            <a:r>
              <a:rPr lang="zh-CN" altLang="en-US" b="1" dirty="0"/>
              <a:t>岁</a:t>
            </a:r>
          </a:p>
        </p:txBody>
      </p:sp>
      <p:sp>
        <p:nvSpPr>
          <p:cNvPr id="6" name="矩形 5"/>
          <p:cNvSpPr/>
          <p:nvPr/>
        </p:nvSpPr>
        <p:spPr bwMode="auto">
          <a:xfrm>
            <a:off x="4771407" y="891698"/>
            <a:ext cx="1133439" cy="1073033"/>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dirty="0">
                <a:latin typeface="微软雅黑" panose="020B0503020204020204" pitchFamily="34" charset="-122"/>
                <a:ea typeface="微软雅黑" panose="020B0503020204020204" pitchFamily="34" charset="-122"/>
              </a:rPr>
              <a:t>照片</a:t>
            </a:r>
          </a:p>
        </p:txBody>
      </p:sp>
      <p:sp>
        <p:nvSpPr>
          <p:cNvPr id="7" name="TextBox 8"/>
          <p:cNvSpPr txBox="1"/>
          <p:nvPr/>
        </p:nvSpPr>
        <p:spPr bwMode="auto">
          <a:xfrm>
            <a:off x="4686136" y="2003916"/>
            <a:ext cx="1360237" cy="512448"/>
          </a:xfrm>
          <a:prstGeom prst="rect">
            <a:avLst/>
          </a:prstGeom>
          <a:solidFill>
            <a:srgbClr val="00A5AE"/>
          </a:solidFill>
          <a:ln>
            <a:noFill/>
          </a:ln>
        </p:spPr>
        <p:txBody>
          <a:bodyPr wrap="square" rtlCol="0">
            <a:spAutoFit/>
          </a:bodyPr>
          <a:lstStyle>
            <a:defPPr>
              <a:defRPr lang="zh-CN"/>
            </a:defPPr>
            <a:lvl1pPr algn="ctr">
              <a:lnSpc>
                <a:spcPct val="130000"/>
              </a:lnSpc>
              <a:defRPr kumimoji="1" sz="1050">
                <a:solidFill>
                  <a:schemeClr val="bg1"/>
                </a:solidFill>
                <a:latin typeface="微软雅黑" panose="020B0503020204020204" pitchFamily="34" charset="-122"/>
                <a:ea typeface="微软雅黑" panose="020B0503020204020204" pitchFamily="34" charset="-122"/>
              </a:defRPr>
            </a:lvl1pPr>
          </a:lstStyle>
          <a:p>
            <a:r>
              <a:rPr lang="zh-CN" altLang="en-US" b="1" dirty="0"/>
              <a:t>股东二： </a:t>
            </a:r>
            <a:r>
              <a:rPr lang="en-US" altLang="zh-CN" b="1" dirty="0"/>
              <a:t>XXX </a:t>
            </a:r>
          </a:p>
          <a:p>
            <a:r>
              <a:rPr lang="en-US" altLang="zh-CN" b="1" dirty="0" smtClean="0"/>
              <a:t>30</a:t>
            </a:r>
            <a:r>
              <a:rPr lang="en-US" altLang="zh-CN" b="1" dirty="0"/>
              <a:t>%</a:t>
            </a:r>
            <a:r>
              <a:rPr lang="zh-CN" altLang="en-US" b="1" dirty="0"/>
              <a:t>，</a:t>
            </a:r>
            <a:r>
              <a:rPr lang="en-US" altLang="zh-CN" b="1" dirty="0"/>
              <a:t>XX</a:t>
            </a:r>
            <a:r>
              <a:rPr lang="zh-CN" altLang="en-US" b="1" dirty="0"/>
              <a:t>岁</a:t>
            </a:r>
            <a:endParaRPr lang="en-US" altLang="zh-CN" b="1" dirty="0"/>
          </a:p>
        </p:txBody>
      </p:sp>
      <p:sp>
        <p:nvSpPr>
          <p:cNvPr id="11" name="圆角矩形 10"/>
          <p:cNvSpPr/>
          <p:nvPr/>
        </p:nvSpPr>
        <p:spPr bwMode="auto">
          <a:xfrm rot="19778151">
            <a:off x="189135" y="825124"/>
            <a:ext cx="733602" cy="340519"/>
          </a:xfrm>
          <a:prstGeom prst="roundRect">
            <a:avLst/>
          </a:prstGeom>
          <a:solidFill>
            <a:sysClr val="window" lastClr="FFFFFF"/>
          </a:solidFill>
          <a:ln w="19050" cap="flat" cmpd="sng" algn="ctr">
            <a:solidFill>
              <a:srgbClr val="00A5AE"/>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400" b="1" kern="0" dirty="0">
                <a:solidFill>
                  <a:srgbClr val="FF0000"/>
                </a:solidFill>
                <a:latin typeface="微软雅黑" panose="020B0503020204020204" pitchFamily="34" charset="-122"/>
                <a:ea typeface="微软雅黑" panose="020B0503020204020204" pitchFamily="34" charset="-122"/>
              </a:rPr>
              <a:t>示例</a:t>
            </a:r>
          </a:p>
        </p:txBody>
      </p:sp>
      <p:sp>
        <p:nvSpPr>
          <p:cNvPr id="22" name="矩形 21"/>
          <p:cNvSpPr/>
          <p:nvPr/>
        </p:nvSpPr>
        <p:spPr>
          <a:xfrm>
            <a:off x="6366661" y="-11329"/>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26" name="TextBox 1"/>
          <p:cNvSpPr txBox="1">
            <a:spLocks noChangeArrowheads="1"/>
          </p:cNvSpPr>
          <p:nvPr/>
        </p:nvSpPr>
        <p:spPr bwMode="auto">
          <a:xfrm>
            <a:off x="6111157" y="4661578"/>
            <a:ext cx="2827242" cy="28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43205" indent="-243205" eaLnBrk="1" hangingPunct="1">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rPr>
              <a:t>候选总经理要求专职，且任期≥</a:t>
            </a:r>
            <a:r>
              <a:rPr lang="en-US" altLang="zh-CN" sz="900" dirty="0">
                <a:latin typeface="微软雅黑" panose="020B0503020204020204" pitchFamily="34" charset="-122"/>
                <a:ea typeface="微软雅黑" panose="020B0503020204020204" pitchFamily="34" charset="-122"/>
              </a:rPr>
              <a:t>3</a:t>
            </a:r>
            <a:r>
              <a:rPr lang="zh-CN" altLang="en-US" sz="900" dirty="0">
                <a:latin typeface="微软雅黑" panose="020B0503020204020204" pitchFamily="34" charset="-122"/>
                <a:ea typeface="微软雅黑" panose="020B0503020204020204" pitchFamily="34" charset="-122"/>
              </a:rPr>
              <a:t>年。</a:t>
            </a:r>
            <a:endParaRPr lang="zh-CN" altLang="zh-CN" sz="900" dirty="0">
              <a:latin typeface="微软雅黑" panose="020B0503020204020204" pitchFamily="34" charset="-122"/>
              <a:ea typeface="微软雅黑" panose="020B0503020204020204" pitchFamily="34" charset="-122"/>
            </a:endParaRPr>
          </a:p>
        </p:txBody>
      </p:sp>
      <p:sp>
        <p:nvSpPr>
          <p:cNvPr id="27" name="矩形 26"/>
          <p:cNvSpPr/>
          <p:nvPr/>
        </p:nvSpPr>
        <p:spPr bwMode="auto">
          <a:xfrm>
            <a:off x="292223" y="4675660"/>
            <a:ext cx="4357046"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graphicFrame>
        <p:nvGraphicFramePr>
          <p:cNvPr id="29" name="表格 28">
            <a:extLst>
              <a:ext uri="{FF2B5EF4-FFF2-40B4-BE49-F238E27FC236}">
                <a16:creationId xmlns:a16="http://schemas.microsoft.com/office/drawing/2014/main" xmlns="" id="{1E60A847-4E41-37D6-AAA9-2D2C5CF1DB0B}"/>
              </a:ext>
            </a:extLst>
          </p:cNvPr>
          <p:cNvGraphicFramePr>
            <a:graphicFrameLocks noGrp="1"/>
          </p:cNvGraphicFramePr>
          <p:nvPr>
            <p:extLst>
              <p:ext uri="{D42A27DB-BD31-4B8C-83A1-F6EECF244321}">
                <p14:modId xmlns:p14="http://schemas.microsoft.com/office/powerpoint/2010/main" val="1946426535"/>
              </p:ext>
            </p:extLst>
          </p:nvPr>
        </p:nvGraphicFramePr>
        <p:xfrm>
          <a:off x="1671405" y="848734"/>
          <a:ext cx="2917701" cy="1800000"/>
        </p:xfrm>
        <a:graphic>
          <a:graphicData uri="http://schemas.openxmlformats.org/drawingml/2006/table">
            <a:tbl>
              <a:tblPr firstRow="1" bandRow="1">
                <a:tableStyleId>{5C22544A-7EE6-4342-B048-85BDC9FD1C3A}</a:tableStyleId>
              </a:tblPr>
              <a:tblGrid>
                <a:gridCol w="2917701">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30" name="表格 29">
            <a:extLst>
              <a:ext uri="{FF2B5EF4-FFF2-40B4-BE49-F238E27FC236}">
                <a16:creationId xmlns:a16="http://schemas.microsoft.com/office/drawing/2014/main" xmlns="" id="{E2A21B86-2F68-54D0-DF61-B2318F947931}"/>
              </a:ext>
            </a:extLst>
          </p:cNvPr>
          <p:cNvGraphicFramePr>
            <a:graphicFrameLocks noGrp="1"/>
          </p:cNvGraphicFramePr>
          <p:nvPr>
            <p:extLst>
              <p:ext uri="{D42A27DB-BD31-4B8C-83A1-F6EECF244321}">
                <p14:modId xmlns:p14="http://schemas.microsoft.com/office/powerpoint/2010/main" val="2406844266"/>
              </p:ext>
            </p:extLst>
          </p:nvPr>
        </p:nvGraphicFramePr>
        <p:xfrm>
          <a:off x="6088614" y="848734"/>
          <a:ext cx="2917701" cy="1800000"/>
        </p:xfrm>
        <a:graphic>
          <a:graphicData uri="http://schemas.openxmlformats.org/drawingml/2006/table">
            <a:tbl>
              <a:tblPr firstRow="1" bandRow="1">
                <a:tableStyleId>{5C22544A-7EE6-4342-B048-85BDC9FD1C3A}</a:tableStyleId>
              </a:tblPr>
              <a:tblGrid>
                <a:gridCol w="2917701">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17" name="矩形 16"/>
          <p:cNvSpPr/>
          <p:nvPr/>
        </p:nvSpPr>
        <p:spPr bwMode="auto">
          <a:xfrm>
            <a:off x="4726537" y="2787774"/>
            <a:ext cx="1133439" cy="1128951"/>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dirty="0">
                <a:latin typeface="微软雅黑" panose="020B0503020204020204" pitchFamily="34" charset="-122"/>
                <a:ea typeface="微软雅黑" panose="020B0503020204020204" pitchFamily="34" charset="-122"/>
              </a:rPr>
              <a:t>照片</a:t>
            </a:r>
          </a:p>
        </p:txBody>
      </p:sp>
      <p:graphicFrame>
        <p:nvGraphicFramePr>
          <p:cNvPr id="19" name="表格 18">
            <a:extLst>
              <a:ext uri="{FF2B5EF4-FFF2-40B4-BE49-F238E27FC236}">
                <a16:creationId xmlns:a16="http://schemas.microsoft.com/office/drawing/2014/main" xmlns="" id="{65738211-5EDA-FCAF-82FA-9F10F0DE1FEF}"/>
              </a:ext>
            </a:extLst>
          </p:cNvPr>
          <p:cNvGraphicFramePr>
            <a:graphicFrameLocks noGrp="1"/>
          </p:cNvGraphicFramePr>
          <p:nvPr>
            <p:extLst>
              <p:ext uri="{D42A27DB-BD31-4B8C-83A1-F6EECF244321}">
                <p14:modId xmlns:p14="http://schemas.microsoft.com/office/powerpoint/2010/main" val="1201393375"/>
              </p:ext>
            </p:extLst>
          </p:nvPr>
        </p:nvGraphicFramePr>
        <p:xfrm>
          <a:off x="6088614" y="2787774"/>
          <a:ext cx="2917701" cy="1800000"/>
        </p:xfrm>
        <a:graphic>
          <a:graphicData uri="http://schemas.openxmlformats.org/drawingml/2006/table">
            <a:tbl>
              <a:tblPr firstRow="1" bandRow="1">
                <a:tableStyleId>{5C22544A-7EE6-4342-B048-85BDC9FD1C3A}</a:tableStyleId>
              </a:tblPr>
              <a:tblGrid>
                <a:gridCol w="2917701">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20" name="矩形 19"/>
          <p:cNvSpPr/>
          <p:nvPr/>
        </p:nvSpPr>
        <p:spPr bwMode="auto">
          <a:xfrm>
            <a:off x="380991" y="2830739"/>
            <a:ext cx="1133439" cy="1085987"/>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dirty="0">
                <a:latin typeface="微软雅黑" panose="020B0503020204020204" pitchFamily="34" charset="-122"/>
                <a:ea typeface="微软雅黑" panose="020B0503020204020204" pitchFamily="34" charset="-122"/>
              </a:rPr>
              <a:t>照片</a:t>
            </a:r>
          </a:p>
        </p:txBody>
      </p:sp>
      <p:sp>
        <p:nvSpPr>
          <p:cNvPr id="23" name="TextBox 6"/>
          <p:cNvSpPr txBox="1"/>
          <p:nvPr/>
        </p:nvSpPr>
        <p:spPr bwMode="auto">
          <a:xfrm>
            <a:off x="316870" y="3956485"/>
            <a:ext cx="1267894" cy="512448"/>
          </a:xfrm>
          <a:prstGeom prst="rect">
            <a:avLst/>
          </a:prstGeom>
          <a:solidFill>
            <a:srgbClr val="00A5AE"/>
          </a:solidFill>
          <a:ln>
            <a:noFill/>
          </a:ln>
        </p:spPr>
        <p:txBody>
          <a:bodyPr wrap="square" rtlCol="0">
            <a:spAutoFit/>
          </a:bodyPr>
          <a:lstStyle>
            <a:defPPr>
              <a:defRPr lang="zh-CN"/>
            </a:defPPr>
            <a:lvl1pPr algn="ctr">
              <a:lnSpc>
                <a:spcPct val="130000"/>
              </a:lnSpc>
              <a:defRPr kumimoji="1" sz="1050">
                <a:solidFill>
                  <a:schemeClr val="bg1"/>
                </a:solidFill>
                <a:latin typeface="微软雅黑" panose="020B0503020204020204" pitchFamily="34" charset="-122"/>
                <a:ea typeface="微软雅黑" panose="020B0503020204020204" pitchFamily="34" charset="-122"/>
              </a:defRPr>
            </a:lvl1pPr>
          </a:lstStyle>
          <a:p>
            <a:r>
              <a:rPr lang="zh-CN" altLang="en-US" b="1" dirty="0"/>
              <a:t>股东一：</a:t>
            </a:r>
            <a:r>
              <a:rPr lang="en-US" altLang="zh-CN" b="1" dirty="0"/>
              <a:t>XXX </a:t>
            </a:r>
          </a:p>
          <a:p>
            <a:r>
              <a:rPr lang="en-US" altLang="zh-CN" b="1" dirty="0" smtClean="0"/>
              <a:t>10</a:t>
            </a:r>
            <a:r>
              <a:rPr lang="en-US" altLang="zh-CN" b="1" dirty="0"/>
              <a:t>%</a:t>
            </a:r>
            <a:r>
              <a:rPr lang="zh-CN" altLang="en-US" b="1" dirty="0"/>
              <a:t>，</a:t>
            </a:r>
            <a:r>
              <a:rPr lang="en-US" altLang="zh-CN" b="1" dirty="0"/>
              <a:t>XX</a:t>
            </a:r>
            <a:r>
              <a:rPr lang="zh-CN" altLang="en-US" b="1" dirty="0"/>
              <a:t>岁</a:t>
            </a:r>
          </a:p>
        </p:txBody>
      </p:sp>
      <p:graphicFrame>
        <p:nvGraphicFramePr>
          <p:cNvPr id="24" name="表格 23">
            <a:extLst>
              <a:ext uri="{FF2B5EF4-FFF2-40B4-BE49-F238E27FC236}">
                <a16:creationId xmlns:a16="http://schemas.microsoft.com/office/drawing/2014/main" xmlns="" id="{1E60A847-4E41-37D6-AAA9-2D2C5CF1DB0B}"/>
              </a:ext>
            </a:extLst>
          </p:cNvPr>
          <p:cNvGraphicFramePr>
            <a:graphicFrameLocks noGrp="1"/>
          </p:cNvGraphicFramePr>
          <p:nvPr>
            <p:extLst>
              <p:ext uri="{D42A27DB-BD31-4B8C-83A1-F6EECF244321}">
                <p14:modId xmlns:p14="http://schemas.microsoft.com/office/powerpoint/2010/main" val="3191511328"/>
              </p:ext>
            </p:extLst>
          </p:nvPr>
        </p:nvGraphicFramePr>
        <p:xfrm>
          <a:off x="1671405" y="2787775"/>
          <a:ext cx="2917701" cy="1800000"/>
        </p:xfrm>
        <a:graphic>
          <a:graphicData uri="http://schemas.openxmlformats.org/drawingml/2006/table">
            <a:tbl>
              <a:tblPr firstRow="1" bandRow="1">
                <a:tableStyleId>{5C22544A-7EE6-4342-B048-85BDC9FD1C3A}</a:tableStyleId>
              </a:tblPr>
              <a:tblGrid>
                <a:gridCol w="2917701">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28" name="矩形 27"/>
          <p:cNvSpPr/>
          <p:nvPr/>
        </p:nvSpPr>
        <p:spPr>
          <a:xfrm>
            <a:off x="380991" y="3118623"/>
            <a:ext cx="7983227" cy="134644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新公司</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股东均为</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自然人持股则填写本页，股东关系必须写清楚，同时</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删除上一页</a:t>
            </a:r>
            <a:endParaRPr lang="en-US" altLang="zh-CN"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（新公司股东为公司</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独资或者公司与自然人共同持股则填写上一页，同时删除本页</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务必粘贴股东照片，如有多个股东，请按照格式自行</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添加</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页数不够请增加一页</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填写</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TextBox 6"/>
          <p:cNvSpPr txBox="1"/>
          <p:nvPr/>
        </p:nvSpPr>
        <p:spPr bwMode="auto">
          <a:xfrm>
            <a:off x="4704179" y="3956485"/>
            <a:ext cx="1267894" cy="512448"/>
          </a:xfrm>
          <a:prstGeom prst="rect">
            <a:avLst/>
          </a:prstGeom>
          <a:solidFill>
            <a:srgbClr val="00A5AE"/>
          </a:solidFill>
          <a:ln>
            <a:noFill/>
          </a:ln>
        </p:spPr>
        <p:txBody>
          <a:bodyPr wrap="square" rtlCol="0">
            <a:spAutoFit/>
          </a:bodyPr>
          <a:lstStyle>
            <a:defPPr>
              <a:defRPr lang="zh-CN"/>
            </a:defPPr>
            <a:lvl1pPr algn="ctr">
              <a:lnSpc>
                <a:spcPct val="130000"/>
              </a:lnSpc>
              <a:defRPr kumimoji="1" sz="1050">
                <a:solidFill>
                  <a:schemeClr val="bg1"/>
                </a:solidFill>
                <a:latin typeface="微软雅黑" panose="020B0503020204020204" pitchFamily="34" charset="-122"/>
                <a:ea typeface="微软雅黑" panose="020B0503020204020204" pitchFamily="34" charset="-122"/>
              </a:defRPr>
            </a:lvl1pPr>
          </a:lstStyle>
          <a:p>
            <a:r>
              <a:rPr lang="zh-CN" altLang="en-US" b="1" dirty="0" smtClean="0"/>
              <a:t>候选总经理：</a:t>
            </a:r>
            <a:r>
              <a:rPr lang="en-US" altLang="zh-CN" b="1" dirty="0"/>
              <a:t>XXX </a:t>
            </a:r>
          </a:p>
          <a:p>
            <a:r>
              <a:rPr lang="en-US" altLang="zh-CN" b="1" dirty="0" smtClean="0"/>
              <a:t>XX</a:t>
            </a:r>
            <a:r>
              <a:rPr lang="zh-CN" altLang="en-US" b="1" dirty="0"/>
              <a:t>岁</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8"/>
          <p:cNvSpPr txBox="1">
            <a:spLocks noChangeArrowheads="1"/>
          </p:cNvSpPr>
          <p:nvPr/>
        </p:nvSpPr>
        <p:spPr bwMode="auto">
          <a:xfrm>
            <a:off x="1979712" y="421587"/>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solidFill>
                  <a:prstClr val="black"/>
                </a:solidFill>
              </a:rPr>
              <a:t>1</a:t>
            </a:r>
            <a:r>
              <a:rPr lang="zh-CN" altLang="en-US" dirty="0">
                <a:solidFill>
                  <a:prstClr val="black"/>
                </a:solidFill>
              </a:rPr>
              <a:t>）候选地信息</a:t>
            </a:r>
          </a:p>
        </p:txBody>
      </p:sp>
      <p:graphicFrame>
        <p:nvGraphicFramePr>
          <p:cNvPr id="12" name="表格 11"/>
          <p:cNvGraphicFramePr>
            <a:graphicFrameLocks noGrp="1"/>
          </p:cNvGraphicFramePr>
          <p:nvPr>
            <p:extLst>
              <p:ext uri="{D42A27DB-BD31-4B8C-83A1-F6EECF244321}">
                <p14:modId xmlns:p14="http://schemas.microsoft.com/office/powerpoint/2010/main" val="2594433780"/>
              </p:ext>
            </p:extLst>
          </p:nvPr>
        </p:nvGraphicFramePr>
        <p:xfrm>
          <a:off x="204017" y="957151"/>
          <a:ext cx="8795941" cy="3885402"/>
        </p:xfrm>
        <a:graphic>
          <a:graphicData uri="http://schemas.openxmlformats.org/drawingml/2006/table">
            <a:tbl>
              <a:tblPr firstRow="1" firstCol="1" bandRow="1"/>
              <a:tblGrid>
                <a:gridCol w="706449">
                  <a:extLst>
                    <a:ext uri="{9D8B030D-6E8A-4147-A177-3AD203B41FA5}">
                      <a16:colId xmlns:a16="http://schemas.microsoft.com/office/drawing/2014/main" xmlns="" val="20000"/>
                    </a:ext>
                  </a:extLst>
                </a:gridCol>
                <a:gridCol w="586603">
                  <a:extLst>
                    <a:ext uri="{9D8B030D-6E8A-4147-A177-3AD203B41FA5}">
                      <a16:colId xmlns:a16="http://schemas.microsoft.com/office/drawing/2014/main" xmlns="" val="20001"/>
                    </a:ext>
                  </a:extLst>
                </a:gridCol>
                <a:gridCol w="119847">
                  <a:extLst>
                    <a:ext uri="{9D8B030D-6E8A-4147-A177-3AD203B41FA5}">
                      <a16:colId xmlns:a16="http://schemas.microsoft.com/office/drawing/2014/main" xmlns="" val="20002"/>
                    </a:ext>
                  </a:extLst>
                </a:gridCol>
                <a:gridCol w="612254">
                  <a:extLst>
                    <a:ext uri="{9D8B030D-6E8A-4147-A177-3AD203B41FA5}">
                      <a16:colId xmlns:a16="http://schemas.microsoft.com/office/drawing/2014/main" xmlns="" val="20003"/>
                    </a:ext>
                  </a:extLst>
                </a:gridCol>
                <a:gridCol w="659353">
                  <a:extLst>
                    <a:ext uri="{9D8B030D-6E8A-4147-A177-3AD203B41FA5}">
                      <a16:colId xmlns:a16="http://schemas.microsoft.com/office/drawing/2014/main" xmlns="" val="20004"/>
                    </a:ext>
                  </a:extLst>
                </a:gridCol>
                <a:gridCol w="659352">
                  <a:extLst>
                    <a:ext uri="{9D8B030D-6E8A-4147-A177-3AD203B41FA5}">
                      <a16:colId xmlns:a16="http://schemas.microsoft.com/office/drawing/2014/main" xmlns="" val="20005"/>
                    </a:ext>
                  </a:extLst>
                </a:gridCol>
                <a:gridCol w="310897">
                  <a:extLst>
                    <a:ext uri="{9D8B030D-6E8A-4147-A177-3AD203B41FA5}">
                      <a16:colId xmlns:a16="http://schemas.microsoft.com/office/drawing/2014/main" xmlns="" val="20006"/>
                    </a:ext>
                  </a:extLst>
                </a:gridCol>
                <a:gridCol w="393008">
                  <a:extLst>
                    <a:ext uri="{9D8B030D-6E8A-4147-A177-3AD203B41FA5}">
                      <a16:colId xmlns:a16="http://schemas.microsoft.com/office/drawing/2014/main" xmlns="" val="20007"/>
                    </a:ext>
                  </a:extLst>
                </a:gridCol>
                <a:gridCol w="739965">
                  <a:extLst>
                    <a:ext uri="{9D8B030D-6E8A-4147-A177-3AD203B41FA5}">
                      <a16:colId xmlns:a16="http://schemas.microsoft.com/office/drawing/2014/main" xmlns="" val="20008"/>
                    </a:ext>
                  </a:extLst>
                </a:gridCol>
                <a:gridCol w="276429">
                  <a:extLst>
                    <a:ext uri="{9D8B030D-6E8A-4147-A177-3AD203B41FA5}">
                      <a16:colId xmlns:a16="http://schemas.microsoft.com/office/drawing/2014/main" xmlns="" val="20009"/>
                    </a:ext>
                  </a:extLst>
                </a:gridCol>
                <a:gridCol w="488111">
                  <a:extLst>
                    <a:ext uri="{9D8B030D-6E8A-4147-A177-3AD203B41FA5}">
                      <a16:colId xmlns:a16="http://schemas.microsoft.com/office/drawing/2014/main" xmlns="" val="20010"/>
                    </a:ext>
                  </a:extLst>
                </a:gridCol>
                <a:gridCol w="260371">
                  <a:extLst>
                    <a:ext uri="{9D8B030D-6E8A-4147-A177-3AD203B41FA5}">
                      <a16:colId xmlns:a16="http://schemas.microsoft.com/office/drawing/2014/main" xmlns="" val="20011"/>
                    </a:ext>
                  </a:extLst>
                </a:gridCol>
                <a:gridCol w="345894">
                  <a:extLst>
                    <a:ext uri="{9D8B030D-6E8A-4147-A177-3AD203B41FA5}">
                      <a16:colId xmlns:a16="http://schemas.microsoft.com/office/drawing/2014/main" xmlns="" val="20012"/>
                    </a:ext>
                  </a:extLst>
                </a:gridCol>
                <a:gridCol w="659353">
                  <a:extLst>
                    <a:ext uri="{9D8B030D-6E8A-4147-A177-3AD203B41FA5}">
                      <a16:colId xmlns:a16="http://schemas.microsoft.com/office/drawing/2014/main" xmlns="" val="20013"/>
                    </a:ext>
                  </a:extLst>
                </a:gridCol>
                <a:gridCol w="659351">
                  <a:extLst>
                    <a:ext uri="{9D8B030D-6E8A-4147-A177-3AD203B41FA5}">
                      <a16:colId xmlns:a16="http://schemas.microsoft.com/office/drawing/2014/main" xmlns="" val="20014"/>
                    </a:ext>
                  </a:extLst>
                </a:gridCol>
                <a:gridCol w="1318704">
                  <a:extLst>
                    <a:ext uri="{9D8B030D-6E8A-4147-A177-3AD203B41FA5}">
                      <a16:colId xmlns:a16="http://schemas.microsoft.com/office/drawing/2014/main" xmlns="" val="20015"/>
                    </a:ext>
                  </a:extLst>
                </a:gridCol>
              </a:tblGrid>
              <a:tr h="284623">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地址</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9">
                  <a:txBody>
                    <a:bodyPr/>
                    <a:lstStyle/>
                    <a:p>
                      <a:pPr algn="just">
                        <a:spcAft>
                          <a:spcPts val="0"/>
                        </a:spcAft>
                      </a:pP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市</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区</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路</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号</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4">
                  <a:txBody>
                    <a:bodyPr/>
                    <a:lstStyle/>
                    <a:p>
                      <a:pPr algn="ctr"/>
                      <a:r>
                        <a:rPr lang="zh-CN" altLang="en-US" sz="900" b="0" kern="100" dirty="0">
                          <a:solidFill>
                            <a:schemeClr val="tx1"/>
                          </a:solidFill>
                          <a:effectLst/>
                          <a:latin typeface="微软雅黑" panose="020B0503020204020204" pitchFamily="34" charset="-122"/>
                          <a:ea typeface="微软雅黑" panose="020B0503020204020204" pitchFamily="34" charset="-122"/>
                          <a:cs typeface="+mn-cs"/>
                        </a:rPr>
                        <a:t>级别</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algn="ctr" defTabSz="779145" rtl="0" eaLnBrk="1" latinLnBrk="0" hangingPunct="1"/>
                      <a:r>
                        <a:rPr lang="en-US" altLang="zh-CN" sz="900" b="0" kern="100" dirty="0" smtClean="0">
                          <a:solidFill>
                            <a:schemeClr val="tx1"/>
                          </a:solidFill>
                          <a:effectLst/>
                          <a:latin typeface="微软雅黑" panose="020B0503020204020204" pitchFamily="34" charset="-122"/>
                          <a:ea typeface="微软雅黑" panose="020B0503020204020204" pitchFamily="34" charset="-122"/>
                          <a:cs typeface="+mn-cs"/>
                        </a:rPr>
                        <a:t>A1</a:t>
                      </a:r>
                      <a:r>
                        <a:rPr lang="zh-CN" altLang="en-US" sz="900" b="0" kern="100" dirty="0" smtClean="0">
                          <a:solidFill>
                            <a:schemeClr val="tx1"/>
                          </a:solidFill>
                          <a:effectLst/>
                          <a:latin typeface="微软雅黑" panose="020B0503020204020204" pitchFamily="34" charset="-122"/>
                          <a:ea typeface="微软雅黑" panose="020B0503020204020204" pitchFamily="34" charset="-122"/>
                          <a:cs typeface="+mn-cs"/>
                        </a:rPr>
                        <a:t>或</a:t>
                      </a:r>
                      <a:r>
                        <a:rPr lang="en-US" altLang="zh-CN" sz="900" b="0" kern="100" dirty="0" smtClean="0">
                          <a:solidFill>
                            <a:schemeClr val="tx1"/>
                          </a:solidFill>
                          <a:effectLst/>
                          <a:latin typeface="微软雅黑" panose="020B0503020204020204" pitchFamily="34" charset="-122"/>
                          <a:ea typeface="微软雅黑" panose="020B0503020204020204" pitchFamily="34" charset="-122"/>
                          <a:cs typeface="+mn-cs"/>
                        </a:rPr>
                        <a:t>A2</a:t>
                      </a:r>
                      <a:endParaRPr lang="zh-CN" altLang="en-US" sz="900" b="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1"/>
                  </a:ext>
                </a:extLst>
              </a:tr>
              <a:tr h="284623">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建设方式</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4">
                  <a:txBody>
                    <a:bodyPr/>
                    <a:lstStyle/>
                    <a:p>
                      <a:pPr marL="656590" marR="0" indent="0" algn="just" defTabSz="914400" rtl="0" eaLnBrk="1" fontAlgn="auto" latinLnBrk="0" hangingPunct="1">
                        <a:lnSpc>
                          <a:spcPct val="100000"/>
                        </a:lnSpc>
                        <a:spcBef>
                          <a:spcPts val="0"/>
                        </a:spcBef>
                        <a:spcAft>
                          <a:spcPts val="0"/>
                        </a:spcAft>
                        <a:buClrTx/>
                        <a:buSzTx/>
                        <a:buFontTx/>
                        <a:buNone/>
                        <a:defRPr/>
                      </a:pPr>
                      <a:r>
                        <a:rPr lang="zh-CN" altLang="en-US" sz="900" kern="100" dirty="0">
                          <a:effectLst/>
                          <a:latin typeface="微软雅黑" panose="020B0503020204020204" pitchFamily="34" charset="-122"/>
                          <a:ea typeface="微软雅黑" panose="020B0503020204020204" pitchFamily="34" charset="-122"/>
                        </a:rPr>
                        <a:t>  新建</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gridSpan="5">
                  <a:txBody>
                    <a:bodyPr/>
                    <a:lstStyle/>
                    <a:p>
                      <a:pPr marL="656590" marR="0" indent="0" algn="just" defTabSz="914400" rtl="0" eaLnBrk="1" fontAlgn="auto" latinLnBrk="0" hangingPunct="1">
                        <a:lnSpc>
                          <a:spcPct val="100000"/>
                        </a:lnSpc>
                        <a:spcBef>
                          <a:spcPts val="0"/>
                        </a:spcBef>
                        <a:spcAft>
                          <a:spcPts val="0"/>
                        </a:spcAft>
                        <a:buClrTx/>
                        <a:buSzTx/>
                        <a:buFontTx/>
                        <a:buNone/>
                        <a:defRPr/>
                      </a:pPr>
                      <a:r>
                        <a:rPr lang="zh-CN" altLang="en-US" sz="900" kern="100" dirty="0" smtClean="0">
                          <a:effectLst/>
                          <a:latin typeface="微软雅黑" panose="020B0503020204020204" pitchFamily="34" charset="-122"/>
                          <a:ea typeface="微软雅黑" panose="020B0503020204020204" pitchFamily="34" charset="-122"/>
                        </a:rPr>
                        <a:t>      </a:t>
                      </a:r>
                      <a:r>
                        <a:rPr lang="en-US" altLang="zh-CN" sz="900" kern="100" dirty="0" smtClean="0">
                          <a:effectLst/>
                          <a:latin typeface="微软雅黑" panose="020B0503020204020204" pitchFamily="34" charset="-122"/>
                          <a:ea typeface="微软雅黑" panose="020B0503020204020204" pitchFamily="34" charset="-122"/>
                        </a:rPr>
                        <a:t>        </a:t>
                      </a: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4">
                  <a:txBody>
                    <a:bodyPr/>
                    <a:lstStyle/>
                    <a:p>
                      <a:pPr marL="656590" marR="0" indent="0" algn="just" defTabSz="914400" rtl="0" eaLnBrk="1" fontAlgn="auto" latinLnBrk="0" hangingPunct="1">
                        <a:lnSpc>
                          <a:spcPct val="100000"/>
                        </a:lnSpc>
                        <a:spcBef>
                          <a:spcPts val="0"/>
                        </a:spcBef>
                        <a:spcAft>
                          <a:spcPts val="0"/>
                        </a:spcAft>
                        <a:buClrTx/>
                        <a:buSzTx/>
                        <a:buFontTx/>
                        <a:buNone/>
                        <a:defRPr/>
                      </a:pPr>
                      <a:r>
                        <a:rPr lang="zh-CN" altLang="en-US" sz="900" kern="100" dirty="0">
                          <a:effectLst/>
                          <a:latin typeface="微软雅黑" panose="020B0503020204020204" pitchFamily="34" charset="-122"/>
                          <a:ea typeface="微软雅黑" panose="020B0503020204020204" pitchFamily="34" charset="-122"/>
                        </a:rPr>
                        <a:t>  改建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656590" marR="0" indent="0" algn="just" defTabSz="914400" rtl="0" eaLnBrk="1" fontAlgn="auto" latinLnBrk="0" hangingPunct="1">
                        <a:lnSpc>
                          <a:spcPct val="100000"/>
                        </a:lnSpc>
                        <a:spcBef>
                          <a:spcPts val="0"/>
                        </a:spcBef>
                        <a:spcAft>
                          <a:spcPts val="0"/>
                        </a:spcAft>
                        <a:buClrTx/>
                        <a:buSzTx/>
                        <a:buFontTx/>
                        <a:buNone/>
                        <a:defRPr/>
                      </a:pPr>
                      <a:r>
                        <a:rPr lang="en-US" altLang="zh-CN" sz="900" kern="100" dirty="0" smtClean="0">
                          <a:effectLst/>
                          <a:latin typeface="微软雅黑" panose="020B0503020204020204" pitchFamily="34" charset="-122"/>
                          <a:ea typeface="微软雅黑" panose="020B0503020204020204" pitchFamily="34" charset="-122"/>
                        </a:rPr>
                        <a:t>        </a:t>
                      </a: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2"/>
                  </a:ext>
                </a:extLst>
              </a:tr>
              <a:tr h="638706">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土地面积</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lnSpc>
                          <a:spcPct val="150000"/>
                        </a:lnSpc>
                        <a:spcAft>
                          <a:spcPts val="0"/>
                        </a:spcAft>
                      </a:pPr>
                      <a:r>
                        <a:rPr lang="zh-CN" altLang="en-US" sz="900" b="1" kern="100" dirty="0" smtClean="0">
                          <a:effectLst/>
                          <a:latin typeface="微软雅黑" panose="020B0503020204020204" pitchFamily="34" charset="-122"/>
                          <a:ea typeface="微软雅黑" panose="020B0503020204020204" pitchFamily="34" charset="-122"/>
                        </a:rPr>
                        <a:t>总面积：    </a:t>
                      </a:r>
                      <a:r>
                        <a:rPr lang="zh-CN" altLang="en-US" sz="900" kern="100" dirty="0" smtClean="0">
                          <a:effectLst/>
                          <a:latin typeface="微软雅黑" panose="020B0503020204020204" pitchFamily="34" charset="-122"/>
                          <a:ea typeface="微软雅黑" panose="020B0503020204020204" pitchFamily="34" charset="-122"/>
                        </a:rPr>
                        <a:t>㎡：</a:t>
                      </a:r>
                      <a:endParaRPr lang="en-US" altLang="zh-CN" sz="900" kern="100" dirty="0" smtClean="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smtClean="0">
                          <a:effectLst/>
                          <a:latin typeface="微软雅黑" panose="020B0503020204020204" pitchFamily="34" charset="-122"/>
                          <a:ea typeface="微软雅黑" panose="020B0503020204020204" pitchFamily="34" charset="-122"/>
                        </a:rPr>
                        <a:t>展厅：</a:t>
                      </a:r>
                      <a:r>
                        <a:rPr lang="zh-CN" altLang="en-US" sz="900" kern="100" dirty="0" smtClean="0">
                          <a:effectLst/>
                          <a:latin typeface="微软雅黑" panose="020B0503020204020204" pitchFamily="34" charset="-122"/>
                          <a:ea typeface="微软雅黑" panose="020B0503020204020204" pitchFamily="34" charset="-122"/>
                        </a:rPr>
                        <a:t>展厅总</a:t>
                      </a:r>
                      <a:r>
                        <a:rPr lang="zh-CN" altLang="zh-CN" sz="900" kern="100" dirty="0" smtClean="0">
                          <a:effectLst/>
                          <a:latin typeface="微软雅黑" panose="020B0503020204020204" pitchFamily="34" charset="-122"/>
                          <a:ea typeface="微软雅黑" panose="020B0503020204020204" pitchFamily="34" charset="-122"/>
                        </a:rPr>
                        <a:t>面积</a:t>
                      </a:r>
                      <a:r>
                        <a:rPr lang="en-US" altLang="zh-CN" sz="900" kern="100" dirty="0" smtClean="0">
                          <a:effectLst/>
                          <a:latin typeface="微软雅黑" panose="020B0503020204020204" pitchFamily="34" charset="-122"/>
                          <a:ea typeface="微软雅黑" panose="020B0503020204020204" pitchFamily="34" charset="-122"/>
                        </a:rPr>
                        <a:t>  </a:t>
                      </a:r>
                      <a:r>
                        <a:rPr lang="zh-CN" altLang="en-US" sz="900" kern="100" dirty="0" smtClean="0">
                          <a:effectLst/>
                          <a:latin typeface="微软雅黑" panose="020B0503020204020204" pitchFamily="34" charset="-122"/>
                          <a:ea typeface="微软雅黑" panose="020B0503020204020204" pitchFamily="34" charset="-122"/>
                        </a:rPr>
                        <a:t>㎡，</a:t>
                      </a:r>
                      <a:r>
                        <a:rPr lang="zh-CN" sz="900" kern="100" dirty="0" smtClean="0">
                          <a:effectLst/>
                          <a:latin typeface="微软雅黑" panose="020B0503020204020204" pitchFamily="34" charset="-122"/>
                          <a:ea typeface="微软雅黑" panose="020B0503020204020204" pitchFamily="34" charset="-122"/>
                        </a:rPr>
                        <a:t>展厅</a:t>
                      </a:r>
                      <a:r>
                        <a:rPr lang="zh-CN" sz="900" kern="100" dirty="0">
                          <a:effectLst/>
                          <a:latin typeface="微软雅黑" panose="020B0503020204020204" pitchFamily="34" charset="-122"/>
                          <a:ea typeface="微软雅黑" panose="020B0503020204020204" pitchFamily="34" charset="-122"/>
                        </a:rPr>
                        <a:t>临街内宽</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smtClean="0">
                          <a:effectLst/>
                          <a:latin typeface="微软雅黑" panose="020B0503020204020204" pitchFamily="34" charset="-122"/>
                          <a:ea typeface="微软雅黑" panose="020B0503020204020204" pitchFamily="34" charset="-122"/>
                        </a:rPr>
                        <a:t>，</a:t>
                      </a:r>
                      <a:r>
                        <a:rPr lang="zh-CN" altLang="en-US" sz="900" kern="100" dirty="0" smtClean="0">
                          <a:effectLst/>
                          <a:latin typeface="微软雅黑" panose="020B0503020204020204" pitchFamily="34" charset="-122"/>
                          <a:ea typeface="微软雅黑" panose="020B0503020204020204" pitchFamily="34" charset="-122"/>
                        </a:rPr>
                        <a:t>纵深 </a:t>
                      </a:r>
                      <a:r>
                        <a:rPr lang="en-US" altLang="zh-CN" sz="900" kern="100" dirty="0" smtClean="0">
                          <a:effectLst/>
                          <a:latin typeface="微软雅黑" panose="020B0503020204020204" pitchFamily="34" charset="-122"/>
                          <a:ea typeface="微软雅黑" panose="020B0503020204020204" pitchFamily="34" charset="-122"/>
                        </a:rPr>
                        <a:t>m</a:t>
                      </a:r>
                      <a:r>
                        <a:rPr lang="zh-CN" altLang="en-US" sz="900" kern="100" dirty="0" smtClean="0">
                          <a:effectLst/>
                          <a:latin typeface="微软雅黑" panose="020B0503020204020204" pitchFamily="34" charset="-122"/>
                          <a:ea typeface="微软雅黑" panose="020B0503020204020204" pitchFamily="34" charset="-122"/>
                        </a:rPr>
                        <a:t>，</a:t>
                      </a:r>
                      <a:r>
                        <a:rPr lang="zh-CN" sz="900" kern="100" dirty="0" smtClean="0">
                          <a:effectLst/>
                          <a:latin typeface="微软雅黑" panose="020B0503020204020204" pitchFamily="34" charset="-122"/>
                          <a:ea typeface="微软雅黑" panose="020B0503020204020204" pitchFamily="34" charset="-122"/>
                        </a:rPr>
                        <a:t>展厅</a:t>
                      </a:r>
                      <a:r>
                        <a:rPr lang="zh-CN" altLang="en-US" sz="900" kern="100" dirty="0">
                          <a:effectLst/>
                          <a:latin typeface="微软雅黑" panose="020B0503020204020204" pitchFamily="34" charset="-122"/>
                          <a:ea typeface="微软雅黑" panose="020B0503020204020204" pitchFamily="34" charset="-122"/>
                        </a:rPr>
                        <a:t>外</a:t>
                      </a:r>
                      <a:r>
                        <a:rPr lang="zh-CN" sz="900" kern="100" dirty="0">
                          <a:effectLst/>
                          <a:latin typeface="微软雅黑" panose="020B0503020204020204" pitchFamily="34" charset="-122"/>
                          <a:ea typeface="微软雅黑" panose="020B0503020204020204" pitchFamily="34" charset="-122"/>
                        </a:rPr>
                        <a:t>高</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，展厅内高</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dirty="0" smtClean="0">
                          <a:effectLst/>
                          <a:latin typeface="微软雅黑" panose="020B0503020204020204" pitchFamily="34" charset="-122"/>
                          <a:ea typeface="微软雅黑" panose="020B0503020204020204" pitchFamily="34" charset="-122"/>
                        </a:rPr>
                        <a:t>m</a:t>
                      </a:r>
                      <a:r>
                        <a:rPr lang="zh-CN" altLang="en-US" sz="900" kern="100" dirty="0" smtClean="0">
                          <a:effectLst/>
                          <a:latin typeface="微软雅黑" panose="020B0503020204020204" pitchFamily="34" charset="-122"/>
                          <a:ea typeface="微软雅黑" panose="020B0503020204020204" pitchFamily="34" charset="-122"/>
                        </a:rPr>
                        <a:t>；</a:t>
                      </a:r>
                      <a:endParaRPr lang="zh-CN" sz="9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车间：</a:t>
                      </a:r>
                      <a:r>
                        <a:rPr lang="zh-CN" altLang="en-US" sz="900" kern="100" dirty="0" smtClean="0">
                          <a:effectLst/>
                          <a:latin typeface="微软雅黑" panose="020B0503020204020204" pitchFamily="34" charset="-122"/>
                          <a:ea typeface="微软雅黑" panose="020B0503020204020204" pitchFamily="34" charset="-122"/>
                        </a:rPr>
                        <a:t>总面积</a:t>
                      </a:r>
                      <a:r>
                        <a:rPr lang="en-US" altLang="zh-CN" sz="900" kern="100" baseline="0" dirty="0" smtClean="0">
                          <a:effectLst/>
                          <a:latin typeface="微软雅黑" panose="020B0503020204020204" pitchFamily="34" charset="-122"/>
                          <a:ea typeface="微软雅黑" panose="020B0503020204020204" pitchFamily="34" charset="-122"/>
                        </a:rPr>
                        <a:t>  </a:t>
                      </a:r>
                      <a:r>
                        <a:rPr lang="zh-CN" altLang="en-US" sz="900" kern="100" baseline="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3"/>
                  </a:ext>
                </a:extLst>
              </a:tr>
              <a:tr h="480295">
                <a:tc rowSpan="3">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所有形态</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购买</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购买金额：</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just">
                        <a:spcAft>
                          <a:spcPts val="0"/>
                        </a:spcAft>
                      </a:pPr>
                      <a:r>
                        <a:rPr lang="zh-CN" altLang="zh-CN" sz="900" kern="100" dirty="0">
                          <a:effectLst/>
                          <a:latin typeface="微软雅黑" panose="020B0503020204020204" pitchFamily="34" charset="-122"/>
                          <a:ea typeface="微软雅黑" panose="020B0503020204020204" pitchFamily="34" charset="-122"/>
                        </a:rPr>
                        <a:t>使用年限：</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algn="just">
                        <a:spcAft>
                          <a:spcPts val="0"/>
                        </a:spcAft>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4"/>
                  </a:ext>
                </a:extLst>
              </a:tr>
              <a:tr h="467899">
                <a:tc vMerge="1">
                  <a:txBody>
                    <a:bodyPr/>
                    <a:lstStyle/>
                    <a:p>
                      <a:endParaRPr lang="zh-CN"/>
                    </a:p>
                  </a:txBody>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租赁</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年租金：</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租赁期限：</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5"/>
                  </a:ext>
                </a:extLst>
              </a:tr>
              <a:tr h="339142">
                <a:tc vMerge="1">
                  <a:txBody>
                    <a:bodyPr/>
                    <a:lstStyle/>
                    <a:p>
                      <a:endParaRPr lang="zh-CN"/>
                    </a:p>
                  </a:txBody>
                  <a:tcPr/>
                </a:tc>
                <a:tc>
                  <a:txBody>
                    <a:bodyPr/>
                    <a:lstStyle/>
                    <a:p>
                      <a:pPr algn="ctr">
                        <a:spcAft>
                          <a:spcPts val="0"/>
                        </a:spcAft>
                      </a:pPr>
                      <a:r>
                        <a:rPr lang="zh-CN" sz="900" kern="100">
                          <a:effectLst/>
                          <a:latin typeface="微软雅黑" panose="020B0503020204020204" pitchFamily="34" charset="-122"/>
                          <a:ea typeface="微软雅黑" panose="020B0503020204020204" pitchFamily="34" charset="-122"/>
                        </a:rPr>
                        <a:t>所有者</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14">
                  <a:txBody>
                    <a:bodyPr/>
                    <a:lstStyle/>
                    <a:p>
                      <a:pPr indent="276225" algn="just">
                        <a:spcAft>
                          <a:spcPts val="0"/>
                        </a:spcAft>
                      </a:pPr>
                      <a:r>
                        <a:rPr lang="en-US" sz="900" kern="100" dirty="0">
                          <a:effectLst/>
                          <a:latin typeface="微软雅黑" panose="020B0503020204020204" pitchFamily="34" charset="-122"/>
                          <a:ea typeface="微软雅黑" panose="020B0503020204020204" pitchFamily="34" charset="-122"/>
                        </a:rPr>
                        <a:t>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xmlns="" val="10006"/>
                  </a:ext>
                </a:extLst>
              </a:tr>
              <a:tr h="284623">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土地性质</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marL="0" lvl="0" indent="0" algn="ctr">
                        <a:spcAft>
                          <a:spcPts val="0"/>
                        </a:spcAft>
                        <a:buFontTx/>
                        <a:buNone/>
                      </a:pPr>
                      <a:r>
                        <a:rPr lang="zh-CN" altLang="zh-CN" sz="900" kern="100" dirty="0" smtClean="0">
                          <a:effectLst/>
                          <a:latin typeface="微软雅黑" panose="020B0503020204020204" pitchFamily="34" charset="-122"/>
                          <a:ea typeface="微软雅黑" panose="020B0503020204020204" pitchFamily="34" charset="-122"/>
                        </a:rPr>
                        <a:t>商业用地</a:t>
                      </a:r>
                      <a:r>
                        <a:rPr lang="en-US" altLang="zh-CN" sz="900" kern="100" dirty="0" smtClean="0">
                          <a:effectLst/>
                          <a:latin typeface="微软雅黑" panose="020B0503020204020204" pitchFamily="34" charset="-122"/>
                          <a:ea typeface="微软雅黑" panose="020B0503020204020204" pitchFamily="34" charset="-122"/>
                        </a:rPr>
                        <a:t>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工业用地</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其它</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7"/>
                  </a:ext>
                </a:extLst>
              </a:tr>
              <a:tr h="392250">
                <a:tc row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土地位置</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地理特性</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汽车综合市场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lvl="0" indent="0" algn="ctr">
                        <a:spcAft>
                          <a:spcPts val="0"/>
                        </a:spcAft>
                        <a:buFontTx/>
                        <a:buNone/>
                      </a:pPr>
                      <a:r>
                        <a:rPr lang="zh-CN" altLang="en-US" sz="900" kern="100" dirty="0" smtClean="0">
                          <a:effectLst/>
                          <a:latin typeface="微软雅黑" panose="020B0503020204020204" pitchFamily="34" charset="-122"/>
                          <a:ea typeface="微软雅黑" panose="020B0503020204020204" pitchFamily="34" charset="-122"/>
                        </a:rPr>
                        <a:t>汽车销售一条街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a:txBody>
                    <a:bodyPr/>
                    <a:lstStyle/>
                    <a:p>
                      <a:pPr marL="0" lvl="0" indent="0" algn="ctr">
                        <a:spcAft>
                          <a:spcPts val="0"/>
                        </a:spcAft>
                        <a:buFontTx/>
                        <a:buNone/>
                      </a:pPr>
                      <a:r>
                        <a:rPr lang="zh-CN" altLang="en-US" sz="900" kern="100" dirty="0" smtClean="0">
                          <a:effectLst/>
                          <a:latin typeface="微软雅黑" panose="020B0503020204020204" pitchFamily="34" charset="-122"/>
                          <a:ea typeface="微软雅黑" panose="020B0503020204020204" pitchFamily="34" charset="-122"/>
                        </a:rPr>
                        <a:t>当地商圈</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lvl="0" indent="0" algn="ctr">
                        <a:spcAft>
                          <a:spcPts val="0"/>
                        </a:spcAft>
                        <a:buFontTx/>
                        <a:buNone/>
                      </a:pPr>
                      <a:r>
                        <a:rPr lang="zh-CN" altLang="en-US" sz="900" kern="100" dirty="0" smtClean="0">
                          <a:effectLst/>
                          <a:latin typeface="微软雅黑" panose="020B0503020204020204" pitchFamily="34" charset="-122"/>
                          <a:ea typeface="微软雅黑" panose="020B0503020204020204" pitchFamily="34" charset="-122"/>
                        </a:rPr>
                        <a:t>社区底商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其它</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8"/>
                  </a:ext>
                </a:extLst>
              </a:tr>
              <a:tr h="383081">
                <a:tc vMerge="1">
                  <a:txBody>
                    <a:bodyPr/>
                    <a:lstStyle/>
                    <a:p>
                      <a:endParaRPr lang="zh-CN"/>
                    </a:p>
                  </a:txBody>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交通条件</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市区主</a:t>
                      </a:r>
                      <a:endParaRPr lang="en-US" altLang="zh-CN" sz="900" kern="100" dirty="0">
                        <a:solidFill>
                          <a:schemeClr val="tx1"/>
                        </a:solidFill>
                        <a:effectLst/>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干道 </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市区道路</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外环道路 </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国道</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省道</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9"/>
                  </a:ext>
                </a:extLst>
              </a:tr>
              <a:tr h="330160">
                <a:tc>
                  <a:txBody>
                    <a:bodyPr/>
                    <a:lstStyle/>
                    <a:p>
                      <a:pPr algn="ctr">
                        <a:spcAft>
                          <a:spcPts val="0"/>
                        </a:spcAft>
                      </a:pPr>
                      <a:r>
                        <a:rPr lang="zh-CN" altLang="en-US" sz="900" kern="100" dirty="0" smtClean="0">
                          <a:effectLst/>
                          <a:latin typeface="微软雅黑" panose="020B0503020204020204" pitchFamily="34" charset="-122"/>
                          <a:ea typeface="微软雅黑" panose="020B0503020204020204" pitchFamily="34" charset="-122"/>
                        </a:rPr>
                        <a:t>拟动工时间</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marL="0" marR="0" indent="0" algn="l" defTabSz="742950" rtl="0" eaLnBrk="1" fontAlgn="auto" latinLnBrk="0" hangingPunct="1">
                        <a:lnSpc>
                          <a:spcPct val="100000"/>
                        </a:lnSpc>
                        <a:spcBef>
                          <a:spcPts val="0"/>
                        </a:spcBef>
                        <a:spcAft>
                          <a:spcPts val="0"/>
                        </a:spcAft>
                        <a:buClrTx/>
                        <a:buSzTx/>
                        <a:buFontTx/>
                        <a:buNone/>
                        <a:tabLst/>
                        <a:defRPr/>
                      </a:pPr>
                      <a:r>
                        <a:rPr lang="en-US" altLang="zh-CN" sz="900" dirty="0" smtClean="0">
                          <a:solidFill>
                            <a:schemeClr val="tx1"/>
                          </a:solidFill>
                          <a:latin typeface="微软雅黑" panose="020B0503020204020204" pitchFamily="34" charset="-122"/>
                          <a:ea typeface="微软雅黑" panose="020B0503020204020204" pitchFamily="34" charset="-122"/>
                        </a:rPr>
                        <a:t>XXXX</a:t>
                      </a:r>
                      <a:r>
                        <a:rPr lang="zh-CN" altLang="en-US" sz="900" dirty="0" smtClean="0">
                          <a:solidFill>
                            <a:schemeClr val="tx1"/>
                          </a:solidFill>
                          <a:latin typeface="微软雅黑" panose="020B0503020204020204" pitchFamily="34" charset="-122"/>
                          <a:ea typeface="微软雅黑" panose="020B0503020204020204" pitchFamily="34" charset="-122"/>
                        </a:rPr>
                        <a:t>年</a:t>
                      </a:r>
                      <a:r>
                        <a:rPr lang="en-US" altLang="zh-CN" sz="900" dirty="0" smtClean="0">
                          <a:solidFill>
                            <a:schemeClr val="tx1"/>
                          </a:solidFill>
                          <a:latin typeface="微软雅黑" panose="020B0503020204020204" pitchFamily="34" charset="-122"/>
                          <a:ea typeface="微软雅黑" panose="020B0503020204020204" pitchFamily="34" charset="-122"/>
                        </a:rPr>
                        <a:t>/XX</a:t>
                      </a:r>
                      <a:r>
                        <a:rPr lang="zh-CN" altLang="en-US" sz="900" dirty="0" smtClean="0">
                          <a:solidFill>
                            <a:schemeClr val="tx1"/>
                          </a:solidFill>
                          <a:latin typeface="微软雅黑" panose="020B0503020204020204" pitchFamily="34" charset="-122"/>
                          <a:ea typeface="微软雅黑" panose="020B0503020204020204" pitchFamily="34" charset="-122"/>
                        </a:rPr>
                        <a:t>月</a:t>
                      </a:r>
                      <a:r>
                        <a:rPr lang="en-US" altLang="zh-CN" sz="900" dirty="0" smtClean="0">
                          <a:solidFill>
                            <a:schemeClr val="tx1"/>
                          </a:solidFill>
                          <a:latin typeface="微软雅黑" panose="020B0503020204020204" pitchFamily="34" charset="-122"/>
                          <a:ea typeface="微软雅黑" panose="020B0503020204020204" pitchFamily="34" charset="-122"/>
                        </a:rPr>
                        <a:t>/XX</a:t>
                      </a:r>
                      <a:r>
                        <a:rPr lang="zh-CN" altLang="en-US" sz="900" dirty="0" smtClean="0">
                          <a:solidFill>
                            <a:schemeClr val="tx1"/>
                          </a:solidFill>
                          <a:latin typeface="微软雅黑" panose="020B0503020204020204" pitchFamily="34" charset="-122"/>
                          <a:ea typeface="微软雅黑" panose="020B0503020204020204" pitchFamily="34" charset="-122"/>
                        </a:rPr>
                        <a:t>日</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xmlns="" val="10010"/>
                  </a:ext>
                </a:extLst>
              </a:tr>
            </a:tbl>
          </a:graphicData>
        </a:graphic>
      </p:graphicFrame>
      <p:sp>
        <p:nvSpPr>
          <p:cNvPr id="14" name="矩形 13"/>
          <p:cNvSpPr/>
          <p:nvPr/>
        </p:nvSpPr>
        <p:spPr>
          <a:xfrm>
            <a:off x="204017" y="410045"/>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候选地位置及评述</a:t>
            </a:r>
          </a:p>
        </p:txBody>
      </p:sp>
      <p:sp>
        <p:nvSpPr>
          <p:cNvPr id="16" name="矩形 15"/>
          <p:cNvSpPr/>
          <p:nvPr/>
        </p:nvSpPr>
        <p:spPr>
          <a:xfrm>
            <a:off x="317989" y="663961"/>
            <a:ext cx="1542367"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sym typeface="Wingdings" panose="05000000000000000000" pitchFamily="2" charset="2"/>
              </a:rPr>
              <a:t>候选址一：</a:t>
            </a:r>
            <a:endParaRPr lang="zh-CN" altLang="en-US" sz="1200" b="1" dirty="0">
              <a:solidFill>
                <a:prstClr val="black"/>
              </a:solidFill>
            </a:endParaRPr>
          </a:p>
        </p:txBody>
      </p:sp>
      <p:sp>
        <p:nvSpPr>
          <p:cNvPr id="7" name="矩形 6"/>
          <p:cNvSpPr/>
          <p:nvPr/>
        </p:nvSpPr>
        <p:spPr>
          <a:xfrm>
            <a:off x="6366661" y="-2957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8" name="矩形 7"/>
          <p:cNvSpPr/>
          <p:nvPr/>
        </p:nvSpPr>
        <p:spPr>
          <a:xfrm>
            <a:off x="755576" y="2427734"/>
            <a:ext cx="7632848" cy="1440160"/>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候选场地地址必填，建议精确到门牌号，方便地图查找定位</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若有多个体验中心候选场地，同理填写；</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
        <p:nvSpPr>
          <p:cNvPr id="9" name="TextBox 8"/>
          <p:cNvSpPr txBox="1"/>
          <p:nvPr/>
        </p:nvSpPr>
        <p:spPr>
          <a:xfrm>
            <a:off x="210665" y="4867679"/>
            <a:ext cx="7750840" cy="246221"/>
          </a:xfrm>
          <a:prstGeom prst="rect">
            <a:avLst/>
          </a:prstGeom>
          <a:noFill/>
        </p:spPr>
        <p:txBody>
          <a:bodyPr wrap="none" rtlCol="0">
            <a:spAutoFit/>
          </a:bodyPr>
          <a:lstStyle/>
          <a:p>
            <a:r>
              <a:rPr lang="zh-CN" altLang="en-US" sz="1000" dirty="0" smtClean="0">
                <a:solidFill>
                  <a:prstClr val="black"/>
                </a:solidFill>
                <a:latin typeface="微软雅黑"/>
              </a:rPr>
              <a:t>填写说明：①带“</a:t>
            </a:r>
            <a:r>
              <a:rPr lang="zh-CN" altLang="zh-CN" sz="1000" kern="100" dirty="0" smtClean="0">
                <a:solidFill>
                  <a:prstClr val="black"/>
                </a:solidFill>
                <a:latin typeface="微软雅黑"/>
              </a:rPr>
              <a:t>□</a:t>
            </a:r>
            <a:r>
              <a:rPr lang="zh-CN" altLang="en-US" sz="1000" dirty="0" smtClean="0">
                <a:solidFill>
                  <a:prstClr val="black"/>
                </a:solidFill>
                <a:latin typeface="微软雅黑"/>
              </a:rPr>
              <a:t>”的为类型选项，若为所属类型则将后面的“</a:t>
            </a:r>
            <a:r>
              <a:rPr lang="zh-CN" altLang="zh-CN" sz="1000" kern="100" dirty="0" smtClean="0">
                <a:solidFill>
                  <a:prstClr val="black"/>
                </a:solidFill>
                <a:latin typeface="微软雅黑" panose="020B0503020204020204" pitchFamily="34" charset="-122"/>
              </a:rPr>
              <a:t>□</a:t>
            </a:r>
            <a:r>
              <a:rPr lang="zh-CN" altLang="en-US" sz="1000" dirty="0" smtClean="0">
                <a:solidFill>
                  <a:prstClr val="black"/>
                </a:solidFill>
                <a:latin typeface="微软雅黑"/>
              </a:rPr>
              <a:t>”替换为“√”即可，否则不用更改。②其它空白处按照提示填写。</a:t>
            </a:r>
            <a:endParaRPr lang="zh-CN" altLang="en-US" sz="1000" dirty="0">
              <a:solidFill>
                <a:prstClr val="black"/>
              </a:solidFill>
              <a:latin typeface="微软雅黑"/>
            </a:endParaRPr>
          </a:p>
        </p:txBody>
      </p:sp>
    </p:spTree>
    <p:extLst>
      <p:ext uri="{BB962C8B-B14F-4D97-AF65-F5344CB8AC3E}">
        <p14:creationId xmlns:p14="http://schemas.microsoft.com/office/powerpoint/2010/main" val="6603521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7568" y="347830"/>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pic>
        <p:nvPicPr>
          <p:cNvPr id="102" name="Picture 1"/>
          <p:cNvPicPr>
            <a:picLocks noChangeAspect="1" noChangeArrowheads="1"/>
          </p:cNvPicPr>
          <p:nvPr/>
        </p:nvPicPr>
        <p:blipFill rotWithShape="1">
          <a:blip r:embed="rId2" cstate="email">
            <a:lum bright="5000" contrast="-30000"/>
          </a:blip>
          <a:srcRect l="15509" r="10947"/>
          <a:stretch>
            <a:fillRect/>
          </a:stretch>
        </p:blipFill>
        <p:spPr bwMode="auto">
          <a:xfrm>
            <a:off x="1538479" y="628482"/>
            <a:ext cx="6417897" cy="3975500"/>
          </a:xfrm>
          <a:prstGeom prst="rect">
            <a:avLst/>
          </a:prstGeom>
          <a:noFill/>
          <a:ln w="9525">
            <a:noFill/>
            <a:miter lim="800000"/>
            <a:headEnd/>
            <a:tailEnd/>
          </a:ln>
          <a:effectLst/>
        </p:spPr>
      </p:pic>
      <p:sp>
        <p:nvSpPr>
          <p:cNvPr id="103" name="任意多边形 102"/>
          <p:cNvSpPr/>
          <p:nvPr/>
        </p:nvSpPr>
        <p:spPr bwMode="auto">
          <a:xfrm>
            <a:off x="1757804" y="903164"/>
            <a:ext cx="4754871" cy="3704815"/>
          </a:xfrm>
          <a:custGeom>
            <a:avLst/>
            <a:gdLst>
              <a:gd name="connsiteX0" fmla="*/ 1968500 w 5490633"/>
              <a:gd name="connsiteY0" fmla="*/ 48683 h 5202766"/>
              <a:gd name="connsiteX1" fmla="*/ 1041400 w 5490633"/>
              <a:gd name="connsiteY1" fmla="*/ 277283 h 5202766"/>
              <a:gd name="connsiteX2" fmla="*/ 952500 w 5490633"/>
              <a:gd name="connsiteY2" fmla="*/ 455083 h 5202766"/>
              <a:gd name="connsiteX3" fmla="*/ 622300 w 5490633"/>
              <a:gd name="connsiteY3" fmla="*/ 493183 h 5202766"/>
              <a:gd name="connsiteX4" fmla="*/ 203200 w 5490633"/>
              <a:gd name="connsiteY4" fmla="*/ 594783 h 5202766"/>
              <a:gd name="connsiteX5" fmla="*/ 88900 w 5490633"/>
              <a:gd name="connsiteY5" fmla="*/ 2055283 h 5202766"/>
              <a:gd name="connsiteX6" fmla="*/ 101600 w 5490633"/>
              <a:gd name="connsiteY6" fmla="*/ 2791883 h 5202766"/>
              <a:gd name="connsiteX7" fmla="*/ 38100 w 5490633"/>
              <a:gd name="connsiteY7" fmla="*/ 2982383 h 5202766"/>
              <a:gd name="connsiteX8" fmla="*/ 330200 w 5490633"/>
              <a:gd name="connsiteY8" fmla="*/ 3744383 h 5202766"/>
              <a:gd name="connsiteX9" fmla="*/ 520700 w 5490633"/>
              <a:gd name="connsiteY9" fmla="*/ 3934883 h 5202766"/>
              <a:gd name="connsiteX10" fmla="*/ 622300 w 5490633"/>
              <a:gd name="connsiteY10" fmla="*/ 3934883 h 5202766"/>
              <a:gd name="connsiteX11" fmla="*/ 1028700 w 5490633"/>
              <a:gd name="connsiteY11" fmla="*/ 5027083 h 5202766"/>
              <a:gd name="connsiteX12" fmla="*/ 1485900 w 5490633"/>
              <a:gd name="connsiteY12" fmla="*/ 4988983 h 5202766"/>
              <a:gd name="connsiteX13" fmla="*/ 2590800 w 5490633"/>
              <a:gd name="connsiteY13" fmla="*/ 5039783 h 5202766"/>
              <a:gd name="connsiteX14" fmla="*/ 3479800 w 5490633"/>
              <a:gd name="connsiteY14" fmla="*/ 5027083 h 5202766"/>
              <a:gd name="connsiteX15" fmla="*/ 3505200 w 5490633"/>
              <a:gd name="connsiteY15" fmla="*/ 4773083 h 5202766"/>
              <a:gd name="connsiteX16" fmla="*/ 4025900 w 5490633"/>
              <a:gd name="connsiteY16" fmla="*/ 4785783 h 5202766"/>
              <a:gd name="connsiteX17" fmla="*/ 4292600 w 5490633"/>
              <a:gd name="connsiteY17" fmla="*/ 4341283 h 5202766"/>
              <a:gd name="connsiteX18" fmla="*/ 4686300 w 5490633"/>
              <a:gd name="connsiteY18" fmla="*/ 4176183 h 5202766"/>
              <a:gd name="connsiteX19" fmla="*/ 5397500 w 5490633"/>
              <a:gd name="connsiteY19" fmla="*/ 3579283 h 5202766"/>
              <a:gd name="connsiteX20" fmla="*/ 5245100 w 5490633"/>
              <a:gd name="connsiteY20" fmla="*/ 1725083 h 5202766"/>
              <a:gd name="connsiteX21" fmla="*/ 4508500 w 5490633"/>
              <a:gd name="connsiteY21" fmla="*/ 442383 h 5202766"/>
              <a:gd name="connsiteX22" fmla="*/ 4254500 w 5490633"/>
              <a:gd name="connsiteY22" fmla="*/ 226483 h 5202766"/>
              <a:gd name="connsiteX23" fmla="*/ 3924300 w 5490633"/>
              <a:gd name="connsiteY23" fmla="*/ 251883 h 5202766"/>
              <a:gd name="connsiteX24" fmla="*/ 3619500 w 5490633"/>
              <a:gd name="connsiteY24" fmla="*/ 35983 h 5202766"/>
              <a:gd name="connsiteX25" fmla="*/ 1968500 w 5490633"/>
              <a:gd name="connsiteY25" fmla="*/ 48683 h 5202766"/>
              <a:gd name="connsiteX0-1" fmla="*/ 1968500 w 5490633"/>
              <a:gd name="connsiteY0-2" fmla="*/ 48683 h 5202766"/>
              <a:gd name="connsiteX1-3" fmla="*/ 1041400 w 5490633"/>
              <a:gd name="connsiteY1-4" fmla="*/ 277283 h 5202766"/>
              <a:gd name="connsiteX2-5" fmla="*/ 952500 w 5490633"/>
              <a:gd name="connsiteY2-6" fmla="*/ 455083 h 5202766"/>
              <a:gd name="connsiteX3-7" fmla="*/ 622300 w 5490633"/>
              <a:gd name="connsiteY3-8" fmla="*/ 493183 h 5202766"/>
              <a:gd name="connsiteX4-9" fmla="*/ 203200 w 5490633"/>
              <a:gd name="connsiteY4-10" fmla="*/ 594783 h 5202766"/>
              <a:gd name="connsiteX5-11" fmla="*/ 88900 w 5490633"/>
              <a:gd name="connsiteY5-12" fmla="*/ 2055283 h 5202766"/>
              <a:gd name="connsiteX6-13" fmla="*/ 101600 w 5490633"/>
              <a:gd name="connsiteY6-14" fmla="*/ 2791883 h 5202766"/>
              <a:gd name="connsiteX7-15" fmla="*/ 38100 w 5490633"/>
              <a:gd name="connsiteY7-16" fmla="*/ 2982383 h 5202766"/>
              <a:gd name="connsiteX8-17" fmla="*/ 330200 w 5490633"/>
              <a:gd name="connsiteY8-18" fmla="*/ 3744383 h 5202766"/>
              <a:gd name="connsiteX9-19" fmla="*/ 520700 w 5490633"/>
              <a:gd name="connsiteY9-20" fmla="*/ 3934883 h 5202766"/>
              <a:gd name="connsiteX10-21" fmla="*/ 622300 w 5490633"/>
              <a:gd name="connsiteY10-22" fmla="*/ 3934883 h 5202766"/>
              <a:gd name="connsiteX11-23" fmla="*/ 1028700 w 5490633"/>
              <a:gd name="connsiteY11-24" fmla="*/ 5027083 h 5202766"/>
              <a:gd name="connsiteX12-25" fmla="*/ 1485900 w 5490633"/>
              <a:gd name="connsiteY12-26" fmla="*/ 4988983 h 5202766"/>
              <a:gd name="connsiteX13-27" fmla="*/ 2590800 w 5490633"/>
              <a:gd name="connsiteY13-28" fmla="*/ 5039783 h 5202766"/>
              <a:gd name="connsiteX14-29" fmla="*/ 3479800 w 5490633"/>
              <a:gd name="connsiteY14-30" fmla="*/ 5027083 h 5202766"/>
              <a:gd name="connsiteX15-31" fmla="*/ 3505200 w 5490633"/>
              <a:gd name="connsiteY15-32" fmla="*/ 4773083 h 5202766"/>
              <a:gd name="connsiteX16-33" fmla="*/ 4025900 w 5490633"/>
              <a:gd name="connsiteY16-34" fmla="*/ 4785783 h 5202766"/>
              <a:gd name="connsiteX17-35" fmla="*/ 4292600 w 5490633"/>
              <a:gd name="connsiteY17-36" fmla="*/ 4341283 h 5202766"/>
              <a:gd name="connsiteX18-37" fmla="*/ 4686300 w 5490633"/>
              <a:gd name="connsiteY18-38" fmla="*/ 4176183 h 5202766"/>
              <a:gd name="connsiteX19-39" fmla="*/ 5397500 w 5490633"/>
              <a:gd name="connsiteY19-40" fmla="*/ 3579283 h 5202766"/>
              <a:gd name="connsiteX20-41" fmla="*/ 5245100 w 5490633"/>
              <a:gd name="connsiteY20-42" fmla="*/ 1725083 h 5202766"/>
              <a:gd name="connsiteX21-43" fmla="*/ 4508500 w 5490633"/>
              <a:gd name="connsiteY21-44" fmla="*/ 442383 h 5202766"/>
              <a:gd name="connsiteX22-45" fmla="*/ 4254500 w 5490633"/>
              <a:gd name="connsiteY22-46" fmla="*/ 226483 h 5202766"/>
              <a:gd name="connsiteX23-47" fmla="*/ 3924300 w 5490633"/>
              <a:gd name="connsiteY23-48" fmla="*/ 251883 h 5202766"/>
              <a:gd name="connsiteX24-49" fmla="*/ 3619500 w 5490633"/>
              <a:gd name="connsiteY24-50" fmla="*/ 35983 h 5202766"/>
              <a:gd name="connsiteX25-51" fmla="*/ 1968500 w 5490633"/>
              <a:gd name="connsiteY25-52" fmla="*/ 48683 h 5202766"/>
              <a:gd name="connsiteX0-53" fmla="*/ 1968500 w 5490633"/>
              <a:gd name="connsiteY0-54" fmla="*/ 48683 h 5202766"/>
              <a:gd name="connsiteX1-55" fmla="*/ 1041400 w 5490633"/>
              <a:gd name="connsiteY1-56" fmla="*/ 277283 h 5202766"/>
              <a:gd name="connsiteX2-57" fmla="*/ 952500 w 5490633"/>
              <a:gd name="connsiteY2-58" fmla="*/ 455083 h 5202766"/>
              <a:gd name="connsiteX3-59" fmla="*/ 622300 w 5490633"/>
              <a:gd name="connsiteY3-60" fmla="*/ 493183 h 5202766"/>
              <a:gd name="connsiteX4-61" fmla="*/ 203200 w 5490633"/>
              <a:gd name="connsiteY4-62" fmla="*/ 594783 h 5202766"/>
              <a:gd name="connsiteX5-63" fmla="*/ 88900 w 5490633"/>
              <a:gd name="connsiteY5-64" fmla="*/ 2055283 h 5202766"/>
              <a:gd name="connsiteX6-65" fmla="*/ 101600 w 5490633"/>
              <a:gd name="connsiteY6-66" fmla="*/ 2791883 h 5202766"/>
              <a:gd name="connsiteX7-67" fmla="*/ 38100 w 5490633"/>
              <a:gd name="connsiteY7-68" fmla="*/ 2982383 h 5202766"/>
              <a:gd name="connsiteX8-69" fmla="*/ 330200 w 5490633"/>
              <a:gd name="connsiteY8-70" fmla="*/ 3744383 h 5202766"/>
              <a:gd name="connsiteX9-71" fmla="*/ 520700 w 5490633"/>
              <a:gd name="connsiteY9-72" fmla="*/ 3934883 h 5202766"/>
              <a:gd name="connsiteX10-73" fmla="*/ 622300 w 5490633"/>
              <a:gd name="connsiteY10-74" fmla="*/ 3934883 h 5202766"/>
              <a:gd name="connsiteX11-75" fmla="*/ 1028700 w 5490633"/>
              <a:gd name="connsiteY11-76" fmla="*/ 5027083 h 5202766"/>
              <a:gd name="connsiteX12-77" fmla="*/ 1485900 w 5490633"/>
              <a:gd name="connsiteY12-78" fmla="*/ 4988983 h 5202766"/>
              <a:gd name="connsiteX13-79" fmla="*/ 2590800 w 5490633"/>
              <a:gd name="connsiteY13-80" fmla="*/ 5039783 h 5202766"/>
              <a:gd name="connsiteX14-81" fmla="*/ 3479800 w 5490633"/>
              <a:gd name="connsiteY14-82" fmla="*/ 5027083 h 5202766"/>
              <a:gd name="connsiteX15-83" fmla="*/ 3505200 w 5490633"/>
              <a:gd name="connsiteY15-84" fmla="*/ 4773083 h 5202766"/>
              <a:gd name="connsiteX16-85" fmla="*/ 4025900 w 5490633"/>
              <a:gd name="connsiteY16-86" fmla="*/ 4785783 h 5202766"/>
              <a:gd name="connsiteX17-87" fmla="*/ 4292600 w 5490633"/>
              <a:gd name="connsiteY17-88" fmla="*/ 4341283 h 5202766"/>
              <a:gd name="connsiteX18-89" fmla="*/ 4686300 w 5490633"/>
              <a:gd name="connsiteY18-90" fmla="*/ 4176183 h 5202766"/>
              <a:gd name="connsiteX19-91" fmla="*/ 5397500 w 5490633"/>
              <a:gd name="connsiteY19-92" fmla="*/ 3579283 h 5202766"/>
              <a:gd name="connsiteX20-93" fmla="*/ 5245100 w 5490633"/>
              <a:gd name="connsiteY20-94" fmla="*/ 1725083 h 5202766"/>
              <a:gd name="connsiteX21-95" fmla="*/ 4508500 w 5490633"/>
              <a:gd name="connsiteY21-96" fmla="*/ 442383 h 5202766"/>
              <a:gd name="connsiteX22-97" fmla="*/ 4254500 w 5490633"/>
              <a:gd name="connsiteY22-98" fmla="*/ 226483 h 5202766"/>
              <a:gd name="connsiteX23-99" fmla="*/ 3924300 w 5490633"/>
              <a:gd name="connsiteY23-100" fmla="*/ 251883 h 5202766"/>
              <a:gd name="connsiteX24-101" fmla="*/ 3619500 w 5490633"/>
              <a:gd name="connsiteY24-102" fmla="*/ 35983 h 5202766"/>
              <a:gd name="connsiteX25-103" fmla="*/ 1968500 w 5490633"/>
              <a:gd name="connsiteY25-104" fmla="*/ 48683 h 5202766"/>
              <a:gd name="connsiteX0-105" fmla="*/ 1968500 w 5490633"/>
              <a:gd name="connsiteY0-106" fmla="*/ 48683 h 5202766"/>
              <a:gd name="connsiteX1-107" fmla="*/ 1041400 w 5490633"/>
              <a:gd name="connsiteY1-108" fmla="*/ 277283 h 5202766"/>
              <a:gd name="connsiteX2-109" fmla="*/ 952500 w 5490633"/>
              <a:gd name="connsiteY2-110" fmla="*/ 455083 h 5202766"/>
              <a:gd name="connsiteX3-111" fmla="*/ 622300 w 5490633"/>
              <a:gd name="connsiteY3-112" fmla="*/ 493183 h 5202766"/>
              <a:gd name="connsiteX4-113" fmla="*/ 203200 w 5490633"/>
              <a:gd name="connsiteY4-114" fmla="*/ 594783 h 5202766"/>
              <a:gd name="connsiteX5-115" fmla="*/ 88900 w 5490633"/>
              <a:gd name="connsiteY5-116" fmla="*/ 2055283 h 5202766"/>
              <a:gd name="connsiteX6-117" fmla="*/ 101600 w 5490633"/>
              <a:gd name="connsiteY6-118" fmla="*/ 2791883 h 5202766"/>
              <a:gd name="connsiteX7-119" fmla="*/ 38100 w 5490633"/>
              <a:gd name="connsiteY7-120" fmla="*/ 2982383 h 5202766"/>
              <a:gd name="connsiteX8-121" fmla="*/ 330200 w 5490633"/>
              <a:gd name="connsiteY8-122" fmla="*/ 3744383 h 5202766"/>
              <a:gd name="connsiteX9-123" fmla="*/ 520700 w 5490633"/>
              <a:gd name="connsiteY9-124" fmla="*/ 3934883 h 5202766"/>
              <a:gd name="connsiteX10-125" fmla="*/ 622300 w 5490633"/>
              <a:gd name="connsiteY10-126" fmla="*/ 3934883 h 5202766"/>
              <a:gd name="connsiteX11-127" fmla="*/ 1028700 w 5490633"/>
              <a:gd name="connsiteY11-128" fmla="*/ 5027083 h 5202766"/>
              <a:gd name="connsiteX12-129" fmla="*/ 1485900 w 5490633"/>
              <a:gd name="connsiteY12-130" fmla="*/ 4988983 h 5202766"/>
              <a:gd name="connsiteX13-131" fmla="*/ 2590800 w 5490633"/>
              <a:gd name="connsiteY13-132" fmla="*/ 5039783 h 5202766"/>
              <a:gd name="connsiteX14-133" fmla="*/ 3479800 w 5490633"/>
              <a:gd name="connsiteY14-134" fmla="*/ 5027083 h 5202766"/>
              <a:gd name="connsiteX15-135" fmla="*/ 3505200 w 5490633"/>
              <a:gd name="connsiteY15-136" fmla="*/ 4773083 h 5202766"/>
              <a:gd name="connsiteX16-137" fmla="*/ 4025900 w 5490633"/>
              <a:gd name="connsiteY16-138" fmla="*/ 4785783 h 5202766"/>
              <a:gd name="connsiteX17-139" fmla="*/ 4292600 w 5490633"/>
              <a:gd name="connsiteY17-140" fmla="*/ 4341283 h 5202766"/>
              <a:gd name="connsiteX18-141" fmla="*/ 4686300 w 5490633"/>
              <a:gd name="connsiteY18-142" fmla="*/ 4176183 h 5202766"/>
              <a:gd name="connsiteX19-143" fmla="*/ 5397500 w 5490633"/>
              <a:gd name="connsiteY19-144" fmla="*/ 3579283 h 5202766"/>
              <a:gd name="connsiteX20-145" fmla="*/ 5245100 w 5490633"/>
              <a:gd name="connsiteY20-146" fmla="*/ 1725083 h 5202766"/>
              <a:gd name="connsiteX21-147" fmla="*/ 4508500 w 5490633"/>
              <a:gd name="connsiteY21-148" fmla="*/ 442383 h 5202766"/>
              <a:gd name="connsiteX22-149" fmla="*/ 4254500 w 5490633"/>
              <a:gd name="connsiteY22-150" fmla="*/ 226483 h 5202766"/>
              <a:gd name="connsiteX23-151" fmla="*/ 3924300 w 5490633"/>
              <a:gd name="connsiteY23-152" fmla="*/ 251883 h 5202766"/>
              <a:gd name="connsiteX24-153" fmla="*/ 3619500 w 5490633"/>
              <a:gd name="connsiteY24-154" fmla="*/ 35983 h 5202766"/>
              <a:gd name="connsiteX25-155" fmla="*/ 1968500 w 5490633"/>
              <a:gd name="connsiteY25-156" fmla="*/ 48683 h 5202766"/>
              <a:gd name="connsiteX0-157" fmla="*/ 1968500 w 5397500"/>
              <a:gd name="connsiteY0-158" fmla="*/ 48683 h 5202766"/>
              <a:gd name="connsiteX1-159" fmla="*/ 1041400 w 5397500"/>
              <a:gd name="connsiteY1-160" fmla="*/ 277283 h 5202766"/>
              <a:gd name="connsiteX2-161" fmla="*/ 952500 w 5397500"/>
              <a:gd name="connsiteY2-162" fmla="*/ 455083 h 5202766"/>
              <a:gd name="connsiteX3-163" fmla="*/ 622300 w 5397500"/>
              <a:gd name="connsiteY3-164" fmla="*/ 493183 h 5202766"/>
              <a:gd name="connsiteX4-165" fmla="*/ 203200 w 5397500"/>
              <a:gd name="connsiteY4-166" fmla="*/ 594783 h 5202766"/>
              <a:gd name="connsiteX5-167" fmla="*/ 88900 w 5397500"/>
              <a:gd name="connsiteY5-168" fmla="*/ 2055283 h 5202766"/>
              <a:gd name="connsiteX6-169" fmla="*/ 101600 w 5397500"/>
              <a:gd name="connsiteY6-170" fmla="*/ 2791883 h 5202766"/>
              <a:gd name="connsiteX7-171" fmla="*/ 38100 w 5397500"/>
              <a:gd name="connsiteY7-172" fmla="*/ 2982383 h 5202766"/>
              <a:gd name="connsiteX8-173" fmla="*/ 330200 w 5397500"/>
              <a:gd name="connsiteY8-174" fmla="*/ 3744383 h 5202766"/>
              <a:gd name="connsiteX9-175" fmla="*/ 520700 w 5397500"/>
              <a:gd name="connsiteY9-176" fmla="*/ 3934883 h 5202766"/>
              <a:gd name="connsiteX10-177" fmla="*/ 622300 w 5397500"/>
              <a:gd name="connsiteY10-178" fmla="*/ 3934883 h 5202766"/>
              <a:gd name="connsiteX11-179" fmla="*/ 1028700 w 5397500"/>
              <a:gd name="connsiteY11-180" fmla="*/ 5027083 h 5202766"/>
              <a:gd name="connsiteX12-181" fmla="*/ 1485900 w 5397500"/>
              <a:gd name="connsiteY12-182" fmla="*/ 4988983 h 5202766"/>
              <a:gd name="connsiteX13-183" fmla="*/ 2590800 w 5397500"/>
              <a:gd name="connsiteY13-184" fmla="*/ 5039783 h 5202766"/>
              <a:gd name="connsiteX14-185" fmla="*/ 3479800 w 5397500"/>
              <a:gd name="connsiteY14-186" fmla="*/ 5027083 h 5202766"/>
              <a:gd name="connsiteX15-187" fmla="*/ 3505200 w 5397500"/>
              <a:gd name="connsiteY15-188" fmla="*/ 4773083 h 5202766"/>
              <a:gd name="connsiteX16-189" fmla="*/ 4025900 w 5397500"/>
              <a:gd name="connsiteY16-190" fmla="*/ 4785783 h 5202766"/>
              <a:gd name="connsiteX17-191" fmla="*/ 4292600 w 5397500"/>
              <a:gd name="connsiteY17-192" fmla="*/ 4341283 h 5202766"/>
              <a:gd name="connsiteX18-193" fmla="*/ 4686300 w 5397500"/>
              <a:gd name="connsiteY18-194" fmla="*/ 4176183 h 5202766"/>
              <a:gd name="connsiteX19-195" fmla="*/ 5397500 w 5397500"/>
              <a:gd name="connsiteY19-196" fmla="*/ 3579283 h 5202766"/>
              <a:gd name="connsiteX20-197" fmla="*/ 5245100 w 5397500"/>
              <a:gd name="connsiteY20-198" fmla="*/ 1725083 h 5202766"/>
              <a:gd name="connsiteX21-199" fmla="*/ 4508500 w 5397500"/>
              <a:gd name="connsiteY21-200" fmla="*/ 442383 h 5202766"/>
              <a:gd name="connsiteX22-201" fmla="*/ 4254500 w 5397500"/>
              <a:gd name="connsiteY22-202" fmla="*/ 226483 h 5202766"/>
              <a:gd name="connsiteX23-203" fmla="*/ 3924300 w 5397500"/>
              <a:gd name="connsiteY23-204" fmla="*/ 251883 h 5202766"/>
              <a:gd name="connsiteX24-205" fmla="*/ 3619500 w 5397500"/>
              <a:gd name="connsiteY24-206" fmla="*/ 35983 h 5202766"/>
              <a:gd name="connsiteX25-207" fmla="*/ 1968500 w 5397500"/>
              <a:gd name="connsiteY25-208" fmla="*/ 48683 h 5202766"/>
              <a:gd name="connsiteX0-209" fmla="*/ 1968500 w 5397500"/>
              <a:gd name="connsiteY0-210" fmla="*/ 48683 h 5202766"/>
              <a:gd name="connsiteX1-211" fmla="*/ 1041400 w 5397500"/>
              <a:gd name="connsiteY1-212" fmla="*/ 277283 h 5202766"/>
              <a:gd name="connsiteX2-213" fmla="*/ 952500 w 5397500"/>
              <a:gd name="connsiteY2-214" fmla="*/ 455083 h 5202766"/>
              <a:gd name="connsiteX3-215" fmla="*/ 622300 w 5397500"/>
              <a:gd name="connsiteY3-216" fmla="*/ 493183 h 5202766"/>
              <a:gd name="connsiteX4-217" fmla="*/ 203200 w 5397500"/>
              <a:gd name="connsiteY4-218" fmla="*/ 594783 h 5202766"/>
              <a:gd name="connsiteX5-219" fmla="*/ 88900 w 5397500"/>
              <a:gd name="connsiteY5-220" fmla="*/ 2055283 h 5202766"/>
              <a:gd name="connsiteX6-221" fmla="*/ 101600 w 5397500"/>
              <a:gd name="connsiteY6-222" fmla="*/ 2791883 h 5202766"/>
              <a:gd name="connsiteX7-223" fmla="*/ 38100 w 5397500"/>
              <a:gd name="connsiteY7-224" fmla="*/ 2982383 h 5202766"/>
              <a:gd name="connsiteX8-225" fmla="*/ 330200 w 5397500"/>
              <a:gd name="connsiteY8-226" fmla="*/ 3744383 h 5202766"/>
              <a:gd name="connsiteX9-227" fmla="*/ 520700 w 5397500"/>
              <a:gd name="connsiteY9-228" fmla="*/ 3934883 h 5202766"/>
              <a:gd name="connsiteX10-229" fmla="*/ 622300 w 5397500"/>
              <a:gd name="connsiteY10-230" fmla="*/ 3934883 h 5202766"/>
              <a:gd name="connsiteX11-231" fmla="*/ 1028700 w 5397500"/>
              <a:gd name="connsiteY11-232" fmla="*/ 5027083 h 5202766"/>
              <a:gd name="connsiteX12-233" fmla="*/ 1485900 w 5397500"/>
              <a:gd name="connsiteY12-234" fmla="*/ 4988983 h 5202766"/>
              <a:gd name="connsiteX13-235" fmla="*/ 2590800 w 5397500"/>
              <a:gd name="connsiteY13-236" fmla="*/ 5039783 h 5202766"/>
              <a:gd name="connsiteX14-237" fmla="*/ 3479800 w 5397500"/>
              <a:gd name="connsiteY14-238" fmla="*/ 5027083 h 5202766"/>
              <a:gd name="connsiteX15-239" fmla="*/ 3505200 w 5397500"/>
              <a:gd name="connsiteY15-240" fmla="*/ 4773083 h 5202766"/>
              <a:gd name="connsiteX16-241" fmla="*/ 4025900 w 5397500"/>
              <a:gd name="connsiteY16-242" fmla="*/ 4785783 h 5202766"/>
              <a:gd name="connsiteX17-243" fmla="*/ 4292600 w 5397500"/>
              <a:gd name="connsiteY17-244" fmla="*/ 4341283 h 5202766"/>
              <a:gd name="connsiteX18-245" fmla="*/ 4686300 w 5397500"/>
              <a:gd name="connsiteY18-246" fmla="*/ 4176183 h 5202766"/>
              <a:gd name="connsiteX19-247" fmla="*/ 5397500 w 5397500"/>
              <a:gd name="connsiteY19-248" fmla="*/ 3579283 h 5202766"/>
              <a:gd name="connsiteX20-249" fmla="*/ 5245100 w 5397500"/>
              <a:gd name="connsiteY20-250" fmla="*/ 1725083 h 5202766"/>
              <a:gd name="connsiteX21-251" fmla="*/ 4508500 w 5397500"/>
              <a:gd name="connsiteY21-252" fmla="*/ 442383 h 5202766"/>
              <a:gd name="connsiteX22-253" fmla="*/ 4254500 w 5397500"/>
              <a:gd name="connsiteY22-254" fmla="*/ 226483 h 5202766"/>
              <a:gd name="connsiteX23-255" fmla="*/ 3924300 w 5397500"/>
              <a:gd name="connsiteY23-256" fmla="*/ 251883 h 5202766"/>
              <a:gd name="connsiteX24-257" fmla="*/ 3619500 w 5397500"/>
              <a:gd name="connsiteY24-258" fmla="*/ 35983 h 5202766"/>
              <a:gd name="connsiteX25-259" fmla="*/ 1968500 w 5397500"/>
              <a:gd name="connsiteY25-260" fmla="*/ 48683 h 5202766"/>
              <a:gd name="connsiteX0-261" fmla="*/ 1968500 w 5397500"/>
              <a:gd name="connsiteY0-262" fmla="*/ 48683 h 5202766"/>
              <a:gd name="connsiteX1-263" fmla="*/ 1041400 w 5397500"/>
              <a:gd name="connsiteY1-264" fmla="*/ 277283 h 5202766"/>
              <a:gd name="connsiteX2-265" fmla="*/ 952500 w 5397500"/>
              <a:gd name="connsiteY2-266" fmla="*/ 455083 h 5202766"/>
              <a:gd name="connsiteX3-267" fmla="*/ 622300 w 5397500"/>
              <a:gd name="connsiteY3-268" fmla="*/ 493183 h 5202766"/>
              <a:gd name="connsiteX4-269" fmla="*/ 203200 w 5397500"/>
              <a:gd name="connsiteY4-270" fmla="*/ 594783 h 5202766"/>
              <a:gd name="connsiteX5-271" fmla="*/ 88900 w 5397500"/>
              <a:gd name="connsiteY5-272" fmla="*/ 2055283 h 5202766"/>
              <a:gd name="connsiteX6-273" fmla="*/ 101600 w 5397500"/>
              <a:gd name="connsiteY6-274" fmla="*/ 2791883 h 5202766"/>
              <a:gd name="connsiteX7-275" fmla="*/ 38100 w 5397500"/>
              <a:gd name="connsiteY7-276" fmla="*/ 2982383 h 5202766"/>
              <a:gd name="connsiteX8-277" fmla="*/ 330200 w 5397500"/>
              <a:gd name="connsiteY8-278" fmla="*/ 3744383 h 5202766"/>
              <a:gd name="connsiteX9-279" fmla="*/ 520700 w 5397500"/>
              <a:gd name="connsiteY9-280" fmla="*/ 3934883 h 5202766"/>
              <a:gd name="connsiteX10-281" fmla="*/ 622300 w 5397500"/>
              <a:gd name="connsiteY10-282" fmla="*/ 3934883 h 5202766"/>
              <a:gd name="connsiteX11-283" fmla="*/ 1028700 w 5397500"/>
              <a:gd name="connsiteY11-284" fmla="*/ 5027083 h 5202766"/>
              <a:gd name="connsiteX12-285" fmla="*/ 1485900 w 5397500"/>
              <a:gd name="connsiteY12-286" fmla="*/ 4988983 h 5202766"/>
              <a:gd name="connsiteX13-287" fmla="*/ 2590800 w 5397500"/>
              <a:gd name="connsiteY13-288" fmla="*/ 5039783 h 5202766"/>
              <a:gd name="connsiteX14-289" fmla="*/ 3479800 w 5397500"/>
              <a:gd name="connsiteY14-290" fmla="*/ 5027083 h 5202766"/>
              <a:gd name="connsiteX15-291" fmla="*/ 3505200 w 5397500"/>
              <a:gd name="connsiteY15-292" fmla="*/ 4773083 h 5202766"/>
              <a:gd name="connsiteX16-293" fmla="*/ 4025900 w 5397500"/>
              <a:gd name="connsiteY16-294" fmla="*/ 4785783 h 5202766"/>
              <a:gd name="connsiteX17-295" fmla="*/ 4292600 w 5397500"/>
              <a:gd name="connsiteY17-296" fmla="*/ 4341283 h 5202766"/>
              <a:gd name="connsiteX18-297" fmla="*/ 4686300 w 5397500"/>
              <a:gd name="connsiteY18-298" fmla="*/ 4176183 h 5202766"/>
              <a:gd name="connsiteX19-299" fmla="*/ 5397500 w 5397500"/>
              <a:gd name="connsiteY19-300" fmla="*/ 3579283 h 5202766"/>
              <a:gd name="connsiteX20-301" fmla="*/ 5367322 w 5397500"/>
              <a:gd name="connsiteY20-302" fmla="*/ 3555457 h 5202766"/>
              <a:gd name="connsiteX21-303" fmla="*/ 5245100 w 5397500"/>
              <a:gd name="connsiteY21-304" fmla="*/ 1725083 h 5202766"/>
              <a:gd name="connsiteX22-305" fmla="*/ 4508500 w 5397500"/>
              <a:gd name="connsiteY22-306" fmla="*/ 442383 h 5202766"/>
              <a:gd name="connsiteX23-307" fmla="*/ 4254500 w 5397500"/>
              <a:gd name="connsiteY23-308" fmla="*/ 226483 h 5202766"/>
              <a:gd name="connsiteX24-309" fmla="*/ 3924300 w 5397500"/>
              <a:gd name="connsiteY24-310" fmla="*/ 251883 h 5202766"/>
              <a:gd name="connsiteX25-311" fmla="*/ 3619500 w 5397500"/>
              <a:gd name="connsiteY25-312" fmla="*/ 35983 h 5202766"/>
              <a:gd name="connsiteX26" fmla="*/ 1968500 w 5397500"/>
              <a:gd name="connsiteY26" fmla="*/ 48683 h 5202766"/>
              <a:gd name="connsiteX0-313" fmla="*/ 1968500 w 5397500"/>
              <a:gd name="connsiteY0-314" fmla="*/ 48683 h 5202766"/>
              <a:gd name="connsiteX1-315" fmla="*/ 1041400 w 5397500"/>
              <a:gd name="connsiteY1-316" fmla="*/ 277283 h 5202766"/>
              <a:gd name="connsiteX2-317" fmla="*/ 952500 w 5397500"/>
              <a:gd name="connsiteY2-318" fmla="*/ 455083 h 5202766"/>
              <a:gd name="connsiteX3-319" fmla="*/ 622300 w 5397500"/>
              <a:gd name="connsiteY3-320" fmla="*/ 493183 h 5202766"/>
              <a:gd name="connsiteX4-321" fmla="*/ 203200 w 5397500"/>
              <a:gd name="connsiteY4-322" fmla="*/ 594783 h 5202766"/>
              <a:gd name="connsiteX5-323" fmla="*/ 88900 w 5397500"/>
              <a:gd name="connsiteY5-324" fmla="*/ 2055283 h 5202766"/>
              <a:gd name="connsiteX6-325" fmla="*/ 101600 w 5397500"/>
              <a:gd name="connsiteY6-326" fmla="*/ 2791883 h 5202766"/>
              <a:gd name="connsiteX7-327" fmla="*/ 38100 w 5397500"/>
              <a:gd name="connsiteY7-328" fmla="*/ 2982383 h 5202766"/>
              <a:gd name="connsiteX8-329" fmla="*/ 330200 w 5397500"/>
              <a:gd name="connsiteY8-330" fmla="*/ 3744383 h 5202766"/>
              <a:gd name="connsiteX9-331" fmla="*/ 520700 w 5397500"/>
              <a:gd name="connsiteY9-332" fmla="*/ 3934883 h 5202766"/>
              <a:gd name="connsiteX10-333" fmla="*/ 622300 w 5397500"/>
              <a:gd name="connsiteY10-334" fmla="*/ 3934883 h 5202766"/>
              <a:gd name="connsiteX11-335" fmla="*/ 1028700 w 5397500"/>
              <a:gd name="connsiteY11-336" fmla="*/ 5027083 h 5202766"/>
              <a:gd name="connsiteX12-337" fmla="*/ 1485900 w 5397500"/>
              <a:gd name="connsiteY12-338" fmla="*/ 4988983 h 5202766"/>
              <a:gd name="connsiteX13-339" fmla="*/ 2590800 w 5397500"/>
              <a:gd name="connsiteY13-340" fmla="*/ 5039783 h 5202766"/>
              <a:gd name="connsiteX14-341" fmla="*/ 3479800 w 5397500"/>
              <a:gd name="connsiteY14-342" fmla="*/ 5027083 h 5202766"/>
              <a:gd name="connsiteX15-343" fmla="*/ 3505200 w 5397500"/>
              <a:gd name="connsiteY15-344" fmla="*/ 4773083 h 5202766"/>
              <a:gd name="connsiteX16-345" fmla="*/ 4025900 w 5397500"/>
              <a:gd name="connsiteY16-346" fmla="*/ 4785783 h 5202766"/>
              <a:gd name="connsiteX17-347" fmla="*/ 4038600 w 5397500"/>
              <a:gd name="connsiteY17-348" fmla="*/ 4722283 h 5202766"/>
              <a:gd name="connsiteX18-349" fmla="*/ 4292600 w 5397500"/>
              <a:gd name="connsiteY18-350" fmla="*/ 4341283 h 5202766"/>
              <a:gd name="connsiteX19-351" fmla="*/ 4686300 w 5397500"/>
              <a:gd name="connsiteY19-352" fmla="*/ 4176183 h 5202766"/>
              <a:gd name="connsiteX20-353" fmla="*/ 5397500 w 5397500"/>
              <a:gd name="connsiteY20-354" fmla="*/ 3579283 h 5202766"/>
              <a:gd name="connsiteX21-355" fmla="*/ 5367322 w 5397500"/>
              <a:gd name="connsiteY21-356" fmla="*/ 3555457 h 5202766"/>
              <a:gd name="connsiteX22-357" fmla="*/ 5245100 w 5397500"/>
              <a:gd name="connsiteY22-358" fmla="*/ 1725083 h 5202766"/>
              <a:gd name="connsiteX23-359" fmla="*/ 4508500 w 5397500"/>
              <a:gd name="connsiteY23-360" fmla="*/ 442383 h 5202766"/>
              <a:gd name="connsiteX24-361" fmla="*/ 4254500 w 5397500"/>
              <a:gd name="connsiteY24-362" fmla="*/ 226483 h 5202766"/>
              <a:gd name="connsiteX25-363" fmla="*/ 3924300 w 5397500"/>
              <a:gd name="connsiteY25-364" fmla="*/ 251883 h 5202766"/>
              <a:gd name="connsiteX26-365" fmla="*/ 3619500 w 5397500"/>
              <a:gd name="connsiteY26-366" fmla="*/ 35983 h 5202766"/>
              <a:gd name="connsiteX27" fmla="*/ 1968500 w 5397500"/>
              <a:gd name="connsiteY27" fmla="*/ 48683 h 5202766"/>
              <a:gd name="connsiteX0-367" fmla="*/ 1968500 w 5397500"/>
              <a:gd name="connsiteY0-368" fmla="*/ 48683 h 5202766"/>
              <a:gd name="connsiteX1-369" fmla="*/ 1041400 w 5397500"/>
              <a:gd name="connsiteY1-370" fmla="*/ 277283 h 5202766"/>
              <a:gd name="connsiteX2-371" fmla="*/ 952500 w 5397500"/>
              <a:gd name="connsiteY2-372" fmla="*/ 455083 h 5202766"/>
              <a:gd name="connsiteX3-373" fmla="*/ 622300 w 5397500"/>
              <a:gd name="connsiteY3-374" fmla="*/ 493183 h 5202766"/>
              <a:gd name="connsiteX4-375" fmla="*/ 203200 w 5397500"/>
              <a:gd name="connsiteY4-376" fmla="*/ 594783 h 5202766"/>
              <a:gd name="connsiteX5-377" fmla="*/ 88900 w 5397500"/>
              <a:gd name="connsiteY5-378" fmla="*/ 2055283 h 5202766"/>
              <a:gd name="connsiteX6-379" fmla="*/ 101600 w 5397500"/>
              <a:gd name="connsiteY6-380" fmla="*/ 2791883 h 5202766"/>
              <a:gd name="connsiteX7-381" fmla="*/ 38100 w 5397500"/>
              <a:gd name="connsiteY7-382" fmla="*/ 2982383 h 5202766"/>
              <a:gd name="connsiteX8-383" fmla="*/ 330200 w 5397500"/>
              <a:gd name="connsiteY8-384" fmla="*/ 3744383 h 5202766"/>
              <a:gd name="connsiteX9-385" fmla="*/ 520700 w 5397500"/>
              <a:gd name="connsiteY9-386" fmla="*/ 3934883 h 5202766"/>
              <a:gd name="connsiteX10-387" fmla="*/ 622300 w 5397500"/>
              <a:gd name="connsiteY10-388" fmla="*/ 3934883 h 5202766"/>
              <a:gd name="connsiteX11-389" fmla="*/ 1028700 w 5397500"/>
              <a:gd name="connsiteY11-390" fmla="*/ 5027083 h 5202766"/>
              <a:gd name="connsiteX12-391" fmla="*/ 1485900 w 5397500"/>
              <a:gd name="connsiteY12-392" fmla="*/ 4988983 h 5202766"/>
              <a:gd name="connsiteX13-393" fmla="*/ 2590800 w 5397500"/>
              <a:gd name="connsiteY13-394" fmla="*/ 5039783 h 5202766"/>
              <a:gd name="connsiteX14-395" fmla="*/ 3479800 w 5397500"/>
              <a:gd name="connsiteY14-396" fmla="*/ 5027083 h 5202766"/>
              <a:gd name="connsiteX15-397" fmla="*/ 3505200 w 5397500"/>
              <a:gd name="connsiteY15-398" fmla="*/ 4773083 h 5202766"/>
              <a:gd name="connsiteX16-399" fmla="*/ 4025900 w 5397500"/>
              <a:gd name="connsiteY16-400" fmla="*/ 4785783 h 5202766"/>
              <a:gd name="connsiteX17-401" fmla="*/ 4038600 w 5397500"/>
              <a:gd name="connsiteY17-402" fmla="*/ 4722283 h 5202766"/>
              <a:gd name="connsiteX18-403" fmla="*/ 4292600 w 5397500"/>
              <a:gd name="connsiteY18-404" fmla="*/ 4341283 h 5202766"/>
              <a:gd name="connsiteX19-405" fmla="*/ 4686300 w 5397500"/>
              <a:gd name="connsiteY19-406" fmla="*/ 4176183 h 5202766"/>
              <a:gd name="connsiteX20-407" fmla="*/ 5397500 w 5397500"/>
              <a:gd name="connsiteY20-408" fmla="*/ 3579283 h 5202766"/>
              <a:gd name="connsiteX21-409" fmla="*/ 5367322 w 5397500"/>
              <a:gd name="connsiteY21-410" fmla="*/ 3555457 h 5202766"/>
              <a:gd name="connsiteX22-411" fmla="*/ 5245100 w 5397500"/>
              <a:gd name="connsiteY22-412" fmla="*/ 1725083 h 5202766"/>
              <a:gd name="connsiteX23-413" fmla="*/ 4508500 w 5397500"/>
              <a:gd name="connsiteY23-414" fmla="*/ 442383 h 5202766"/>
              <a:gd name="connsiteX24-415" fmla="*/ 4254500 w 5397500"/>
              <a:gd name="connsiteY24-416" fmla="*/ 226483 h 5202766"/>
              <a:gd name="connsiteX25-417" fmla="*/ 3924300 w 5397500"/>
              <a:gd name="connsiteY25-418" fmla="*/ 251883 h 5202766"/>
              <a:gd name="connsiteX26-419" fmla="*/ 3619500 w 5397500"/>
              <a:gd name="connsiteY26-420" fmla="*/ 35983 h 5202766"/>
              <a:gd name="connsiteX27-421" fmla="*/ 1968500 w 5397500"/>
              <a:gd name="connsiteY27-422" fmla="*/ 48683 h 5202766"/>
              <a:gd name="connsiteX0-423" fmla="*/ 1968500 w 5397500"/>
              <a:gd name="connsiteY0-424" fmla="*/ 48683 h 5202766"/>
              <a:gd name="connsiteX1-425" fmla="*/ 1041400 w 5397500"/>
              <a:gd name="connsiteY1-426" fmla="*/ 277283 h 5202766"/>
              <a:gd name="connsiteX2-427" fmla="*/ 952500 w 5397500"/>
              <a:gd name="connsiteY2-428" fmla="*/ 455083 h 5202766"/>
              <a:gd name="connsiteX3-429" fmla="*/ 622300 w 5397500"/>
              <a:gd name="connsiteY3-430" fmla="*/ 493183 h 5202766"/>
              <a:gd name="connsiteX4-431" fmla="*/ 203200 w 5397500"/>
              <a:gd name="connsiteY4-432" fmla="*/ 594783 h 5202766"/>
              <a:gd name="connsiteX5-433" fmla="*/ 88900 w 5397500"/>
              <a:gd name="connsiteY5-434" fmla="*/ 2055283 h 5202766"/>
              <a:gd name="connsiteX6-435" fmla="*/ 101600 w 5397500"/>
              <a:gd name="connsiteY6-436" fmla="*/ 2791883 h 5202766"/>
              <a:gd name="connsiteX7-437" fmla="*/ 38100 w 5397500"/>
              <a:gd name="connsiteY7-438" fmla="*/ 2982383 h 5202766"/>
              <a:gd name="connsiteX8-439" fmla="*/ 330200 w 5397500"/>
              <a:gd name="connsiteY8-440" fmla="*/ 3744383 h 5202766"/>
              <a:gd name="connsiteX9-441" fmla="*/ 520700 w 5397500"/>
              <a:gd name="connsiteY9-442" fmla="*/ 3934883 h 5202766"/>
              <a:gd name="connsiteX10-443" fmla="*/ 622300 w 5397500"/>
              <a:gd name="connsiteY10-444" fmla="*/ 3934883 h 5202766"/>
              <a:gd name="connsiteX11-445" fmla="*/ 1028700 w 5397500"/>
              <a:gd name="connsiteY11-446" fmla="*/ 5027083 h 5202766"/>
              <a:gd name="connsiteX12-447" fmla="*/ 1485900 w 5397500"/>
              <a:gd name="connsiteY12-448" fmla="*/ 4988983 h 5202766"/>
              <a:gd name="connsiteX13-449" fmla="*/ 2590800 w 5397500"/>
              <a:gd name="connsiteY13-450" fmla="*/ 5039783 h 5202766"/>
              <a:gd name="connsiteX14-451" fmla="*/ 3479800 w 5397500"/>
              <a:gd name="connsiteY14-452" fmla="*/ 5027083 h 5202766"/>
              <a:gd name="connsiteX15-453" fmla="*/ 3505200 w 5397500"/>
              <a:gd name="connsiteY15-454" fmla="*/ 4773083 h 5202766"/>
              <a:gd name="connsiteX16-455" fmla="*/ 4025900 w 5397500"/>
              <a:gd name="connsiteY16-456" fmla="*/ 4785783 h 5202766"/>
              <a:gd name="connsiteX17-457" fmla="*/ 4038600 w 5397500"/>
              <a:gd name="connsiteY17-458" fmla="*/ 4722283 h 5202766"/>
              <a:gd name="connsiteX18-459" fmla="*/ 4292600 w 5397500"/>
              <a:gd name="connsiteY18-460" fmla="*/ 4341283 h 5202766"/>
              <a:gd name="connsiteX19-461" fmla="*/ 4686300 w 5397500"/>
              <a:gd name="connsiteY19-462" fmla="*/ 4176183 h 5202766"/>
              <a:gd name="connsiteX20-463" fmla="*/ 5397500 w 5397500"/>
              <a:gd name="connsiteY20-464" fmla="*/ 3579283 h 5202766"/>
              <a:gd name="connsiteX21-465" fmla="*/ 5367322 w 5397500"/>
              <a:gd name="connsiteY21-466" fmla="*/ 3555457 h 5202766"/>
              <a:gd name="connsiteX22-467" fmla="*/ 5245100 w 5397500"/>
              <a:gd name="connsiteY22-468" fmla="*/ 1725083 h 5202766"/>
              <a:gd name="connsiteX23-469" fmla="*/ 4508500 w 5397500"/>
              <a:gd name="connsiteY23-470" fmla="*/ 442383 h 5202766"/>
              <a:gd name="connsiteX24-471" fmla="*/ 4254500 w 5397500"/>
              <a:gd name="connsiteY24-472" fmla="*/ 226483 h 5202766"/>
              <a:gd name="connsiteX25-473" fmla="*/ 3924300 w 5397500"/>
              <a:gd name="connsiteY25-474" fmla="*/ 251883 h 5202766"/>
              <a:gd name="connsiteX26-475" fmla="*/ 3619500 w 5397500"/>
              <a:gd name="connsiteY26-476" fmla="*/ 35983 h 5202766"/>
              <a:gd name="connsiteX27-477" fmla="*/ 1968500 w 5397500"/>
              <a:gd name="connsiteY27-478" fmla="*/ 48683 h 5202766"/>
              <a:gd name="connsiteX0-479" fmla="*/ 1968500 w 5397500"/>
              <a:gd name="connsiteY0-480" fmla="*/ 48683 h 5202766"/>
              <a:gd name="connsiteX1-481" fmla="*/ 1041400 w 5397500"/>
              <a:gd name="connsiteY1-482" fmla="*/ 277283 h 5202766"/>
              <a:gd name="connsiteX2-483" fmla="*/ 952500 w 5397500"/>
              <a:gd name="connsiteY2-484" fmla="*/ 455083 h 5202766"/>
              <a:gd name="connsiteX3-485" fmla="*/ 622300 w 5397500"/>
              <a:gd name="connsiteY3-486" fmla="*/ 493183 h 5202766"/>
              <a:gd name="connsiteX4-487" fmla="*/ 203200 w 5397500"/>
              <a:gd name="connsiteY4-488" fmla="*/ 594783 h 5202766"/>
              <a:gd name="connsiteX5-489" fmla="*/ 88900 w 5397500"/>
              <a:gd name="connsiteY5-490" fmla="*/ 2055283 h 5202766"/>
              <a:gd name="connsiteX6-491" fmla="*/ 101600 w 5397500"/>
              <a:gd name="connsiteY6-492" fmla="*/ 2791883 h 5202766"/>
              <a:gd name="connsiteX7-493" fmla="*/ 38100 w 5397500"/>
              <a:gd name="connsiteY7-494" fmla="*/ 2982383 h 5202766"/>
              <a:gd name="connsiteX8-495" fmla="*/ 330200 w 5397500"/>
              <a:gd name="connsiteY8-496" fmla="*/ 3744383 h 5202766"/>
              <a:gd name="connsiteX9-497" fmla="*/ 520700 w 5397500"/>
              <a:gd name="connsiteY9-498" fmla="*/ 3934883 h 5202766"/>
              <a:gd name="connsiteX10-499" fmla="*/ 622300 w 5397500"/>
              <a:gd name="connsiteY10-500" fmla="*/ 3934883 h 5202766"/>
              <a:gd name="connsiteX11-501" fmla="*/ 1028700 w 5397500"/>
              <a:gd name="connsiteY11-502" fmla="*/ 5027083 h 5202766"/>
              <a:gd name="connsiteX12-503" fmla="*/ 1485900 w 5397500"/>
              <a:gd name="connsiteY12-504" fmla="*/ 4988983 h 5202766"/>
              <a:gd name="connsiteX13-505" fmla="*/ 2590800 w 5397500"/>
              <a:gd name="connsiteY13-506" fmla="*/ 5039783 h 5202766"/>
              <a:gd name="connsiteX14-507" fmla="*/ 3479800 w 5397500"/>
              <a:gd name="connsiteY14-508" fmla="*/ 5027083 h 5202766"/>
              <a:gd name="connsiteX15-509" fmla="*/ 3505200 w 5397500"/>
              <a:gd name="connsiteY15-510" fmla="*/ 4773083 h 5202766"/>
              <a:gd name="connsiteX16-511" fmla="*/ 4025900 w 5397500"/>
              <a:gd name="connsiteY16-512" fmla="*/ 4785783 h 5202766"/>
              <a:gd name="connsiteX17-513" fmla="*/ 4038600 w 5397500"/>
              <a:gd name="connsiteY17-514" fmla="*/ 4722283 h 5202766"/>
              <a:gd name="connsiteX18-515" fmla="*/ 4292600 w 5397500"/>
              <a:gd name="connsiteY18-516" fmla="*/ 4341283 h 5202766"/>
              <a:gd name="connsiteX19-517" fmla="*/ 4686300 w 5397500"/>
              <a:gd name="connsiteY19-518" fmla="*/ 4176183 h 5202766"/>
              <a:gd name="connsiteX20-519" fmla="*/ 5397500 w 5397500"/>
              <a:gd name="connsiteY20-520" fmla="*/ 3579283 h 5202766"/>
              <a:gd name="connsiteX21-521" fmla="*/ 5367322 w 5397500"/>
              <a:gd name="connsiteY21-522" fmla="*/ 3555457 h 5202766"/>
              <a:gd name="connsiteX22-523" fmla="*/ 5245100 w 5397500"/>
              <a:gd name="connsiteY22-524" fmla="*/ 1725083 h 5202766"/>
              <a:gd name="connsiteX23-525" fmla="*/ 4508500 w 5397500"/>
              <a:gd name="connsiteY23-526" fmla="*/ 442383 h 5202766"/>
              <a:gd name="connsiteX24-527" fmla="*/ 4254500 w 5397500"/>
              <a:gd name="connsiteY24-528" fmla="*/ 226483 h 5202766"/>
              <a:gd name="connsiteX25-529" fmla="*/ 3924300 w 5397500"/>
              <a:gd name="connsiteY25-530" fmla="*/ 251883 h 5202766"/>
              <a:gd name="connsiteX26-531" fmla="*/ 3619500 w 5397500"/>
              <a:gd name="connsiteY26-532" fmla="*/ 35983 h 5202766"/>
              <a:gd name="connsiteX27-533" fmla="*/ 1968500 w 5397500"/>
              <a:gd name="connsiteY27-534" fmla="*/ 48683 h 5202766"/>
              <a:gd name="connsiteX0-535" fmla="*/ 1968500 w 5397500"/>
              <a:gd name="connsiteY0-536" fmla="*/ 48683 h 5187950"/>
              <a:gd name="connsiteX1-537" fmla="*/ 1041400 w 5397500"/>
              <a:gd name="connsiteY1-538" fmla="*/ 277283 h 5187950"/>
              <a:gd name="connsiteX2-539" fmla="*/ 952500 w 5397500"/>
              <a:gd name="connsiteY2-540" fmla="*/ 455083 h 5187950"/>
              <a:gd name="connsiteX3-541" fmla="*/ 622300 w 5397500"/>
              <a:gd name="connsiteY3-542" fmla="*/ 493183 h 5187950"/>
              <a:gd name="connsiteX4-543" fmla="*/ 203200 w 5397500"/>
              <a:gd name="connsiteY4-544" fmla="*/ 594783 h 5187950"/>
              <a:gd name="connsiteX5-545" fmla="*/ 88900 w 5397500"/>
              <a:gd name="connsiteY5-546" fmla="*/ 2055283 h 5187950"/>
              <a:gd name="connsiteX6-547" fmla="*/ 101600 w 5397500"/>
              <a:gd name="connsiteY6-548" fmla="*/ 2791883 h 5187950"/>
              <a:gd name="connsiteX7-549" fmla="*/ 38100 w 5397500"/>
              <a:gd name="connsiteY7-550" fmla="*/ 2982383 h 5187950"/>
              <a:gd name="connsiteX8-551" fmla="*/ 330200 w 5397500"/>
              <a:gd name="connsiteY8-552" fmla="*/ 3744383 h 5187950"/>
              <a:gd name="connsiteX9-553" fmla="*/ 520700 w 5397500"/>
              <a:gd name="connsiteY9-554" fmla="*/ 3934883 h 5187950"/>
              <a:gd name="connsiteX10-555" fmla="*/ 622300 w 5397500"/>
              <a:gd name="connsiteY10-556" fmla="*/ 3934883 h 5187950"/>
              <a:gd name="connsiteX11-557" fmla="*/ 1028700 w 5397500"/>
              <a:gd name="connsiteY11-558" fmla="*/ 5027083 h 5187950"/>
              <a:gd name="connsiteX12-559" fmla="*/ 1541474 w 5397500"/>
              <a:gd name="connsiteY12-560" fmla="*/ 4900083 h 5187950"/>
              <a:gd name="connsiteX13-561" fmla="*/ 2590800 w 5397500"/>
              <a:gd name="connsiteY13-562" fmla="*/ 5039783 h 5187950"/>
              <a:gd name="connsiteX14-563" fmla="*/ 3479800 w 5397500"/>
              <a:gd name="connsiteY14-564" fmla="*/ 5027083 h 5187950"/>
              <a:gd name="connsiteX15-565" fmla="*/ 3505200 w 5397500"/>
              <a:gd name="connsiteY15-566" fmla="*/ 4773083 h 5187950"/>
              <a:gd name="connsiteX16-567" fmla="*/ 4025900 w 5397500"/>
              <a:gd name="connsiteY16-568" fmla="*/ 4785783 h 5187950"/>
              <a:gd name="connsiteX17-569" fmla="*/ 4038600 w 5397500"/>
              <a:gd name="connsiteY17-570" fmla="*/ 4722283 h 5187950"/>
              <a:gd name="connsiteX18-571" fmla="*/ 4292600 w 5397500"/>
              <a:gd name="connsiteY18-572" fmla="*/ 4341283 h 5187950"/>
              <a:gd name="connsiteX19-573" fmla="*/ 4686300 w 5397500"/>
              <a:gd name="connsiteY19-574" fmla="*/ 4176183 h 5187950"/>
              <a:gd name="connsiteX20-575" fmla="*/ 5397500 w 5397500"/>
              <a:gd name="connsiteY20-576" fmla="*/ 3579283 h 5187950"/>
              <a:gd name="connsiteX21-577" fmla="*/ 5367322 w 5397500"/>
              <a:gd name="connsiteY21-578" fmla="*/ 3555457 h 5187950"/>
              <a:gd name="connsiteX22-579" fmla="*/ 5245100 w 5397500"/>
              <a:gd name="connsiteY22-580" fmla="*/ 1725083 h 5187950"/>
              <a:gd name="connsiteX23-581" fmla="*/ 4508500 w 5397500"/>
              <a:gd name="connsiteY23-582" fmla="*/ 442383 h 5187950"/>
              <a:gd name="connsiteX24-583" fmla="*/ 4254500 w 5397500"/>
              <a:gd name="connsiteY24-584" fmla="*/ 226483 h 5187950"/>
              <a:gd name="connsiteX25-585" fmla="*/ 3924300 w 5397500"/>
              <a:gd name="connsiteY25-586" fmla="*/ 251883 h 5187950"/>
              <a:gd name="connsiteX26-587" fmla="*/ 3619500 w 5397500"/>
              <a:gd name="connsiteY26-588" fmla="*/ 35983 h 5187950"/>
              <a:gd name="connsiteX27-589" fmla="*/ 1968500 w 5397500"/>
              <a:gd name="connsiteY27-590" fmla="*/ 48683 h 5187950"/>
              <a:gd name="connsiteX0-591" fmla="*/ 1968500 w 5397500"/>
              <a:gd name="connsiteY0-592" fmla="*/ 48683 h 5071533"/>
              <a:gd name="connsiteX1-593" fmla="*/ 1041400 w 5397500"/>
              <a:gd name="connsiteY1-594" fmla="*/ 277283 h 5071533"/>
              <a:gd name="connsiteX2-595" fmla="*/ 952500 w 5397500"/>
              <a:gd name="connsiteY2-596" fmla="*/ 455083 h 5071533"/>
              <a:gd name="connsiteX3-597" fmla="*/ 622300 w 5397500"/>
              <a:gd name="connsiteY3-598" fmla="*/ 493183 h 5071533"/>
              <a:gd name="connsiteX4-599" fmla="*/ 203200 w 5397500"/>
              <a:gd name="connsiteY4-600" fmla="*/ 594783 h 5071533"/>
              <a:gd name="connsiteX5-601" fmla="*/ 88900 w 5397500"/>
              <a:gd name="connsiteY5-602" fmla="*/ 2055283 h 5071533"/>
              <a:gd name="connsiteX6-603" fmla="*/ 101600 w 5397500"/>
              <a:gd name="connsiteY6-604" fmla="*/ 2791883 h 5071533"/>
              <a:gd name="connsiteX7-605" fmla="*/ 38100 w 5397500"/>
              <a:gd name="connsiteY7-606" fmla="*/ 2982383 h 5071533"/>
              <a:gd name="connsiteX8-607" fmla="*/ 330200 w 5397500"/>
              <a:gd name="connsiteY8-608" fmla="*/ 3744383 h 5071533"/>
              <a:gd name="connsiteX9-609" fmla="*/ 520700 w 5397500"/>
              <a:gd name="connsiteY9-610" fmla="*/ 3934883 h 5071533"/>
              <a:gd name="connsiteX10-611" fmla="*/ 622300 w 5397500"/>
              <a:gd name="connsiteY10-612" fmla="*/ 3934883 h 5071533"/>
              <a:gd name="connsiteX11-613" fmla="*/ 1028700 w 5397500"/>
              <a:gd name="connsiteY11-614" fmla="*/ 5027083 h 5071533"/>
              <a:gd name="connsiteX12-615" fmla="*/ 1541474 w 5397500"/>
              <a:gd name="connsiteY12-616" fmla="*/ 4900083 h 5071533"/>
              <a:gd name="connsiteX13-617" fmla="*/ 2590800 w 5397500"/>
              <a:gd name="connsiteY13-618" fmla="*/ 5039783 h 5071533"/>
              <a:gd name="connsiteX14-619" fmla="*/ 3479800 w 5397500"/>
              <a:gd name="connsiteY14-620" fmla="*/ 5027083 h 5071533"/>
              <a:gd name="connsiteX15-621" fmla="*/ 3505200 w 5397500"/>
              <a:gd name="connsiteY15-622" fmla="*/ 4773083 h 5071533"/>
              <a:gd name="connsiteX16-623" fmla="*/ 4025900 w 5397500"/>
              <a:gd name="connsiteY16-624" fmla="*/ 4785783 h 5071533"/>
              <a:gd name="connsiteX17-625" fmla="*/ 4038600 w 5397500"/>
              <a:gd name="connsiteY17-626" fmla="*/ 4722283 h 5071533"/>
              <a:gd name="connsiteX18-627" fmla="*/ 4292600 w 5397500"/>
              <a:gd name="connsiteY18-628" fmla="*/ 4341283 h 5071533"/>
              <a:gd name="connsiteX19-629" fmla="*/ 4686300 w 5397500"/>
              <a:gd name="connsiteY19-630" fmla="*/ 4176183 h 5071533"/>
              <a:gd name="connsiteX20-631" fmla="*/ 5397500 w 5397500"/>
              <a:gd name="connsiteY20-632" fmla="*/ 3579283 h 5071533"/>
              <a:gd name="connsiteX21-633" fmla="*/ 5367322 w 5397500"/>
              <a:gd name="connsiteY21-634" fmla="*/ 3555457 h 5071533"/>
              <a:gd name="connsiteX22-635" fmla="*/ 5245100 w 5397500"/>
              <a:gd name="connsiteY22-636" fmla="*/ 1725083 h 5071533"/>
              <a:gd name="connsiteX23-637" fmla="*/ 4508500 w 5397500"/>
              <a:gd name="connsiteY23-638" fmla="*/ 442383 h 5071533"/>
              <a:gd name="connsiteX24-639" fmla="*/ 4254500 w 5397500"/>
              <a:gd name="connsiteY24-640" fmla="*/ 226483 h 5071533"/>
              <a:gd name="connsiteX25-641" fmla="*/ 3924300 w 5397500"/>
              <a:gd name="connsiteY25-642" fmla="*/ 251883 h 5071533"/>
              <a:gd name="connsiteX26-643" fmla="*/ 3619500 w 5397500"/>
              <a:gd name="connsiteY26-644" fmla="*/ 35983 h 5071533"/>
              <a:gd name="connsiteX27-645" fmla="*/ 1968500 w 5397500"/>
              <a:gd name="connsiteY27-646" fmla="*/ 48683 h 5071533"/>
              <a:gd name="connsiteX0-647" fmla="*/ 1968500 w 5397500"/>
              <a:gd name="connsiteY0-648" fmla="*/ 48683 h 5071533"/>
              <a:gd name="connsiteX1-649" fmla="*/ 1041400 w 5397500"/>
              <a:gd name="connsiteY1-650" fmla="*/ 277283 h 5071533"/>
              <a:gd name="connsiteX2-651" fmla="*/ 952500 w 5397500"/>
              <a:gd name="connsiteY2-652" fmla="*/ 455083 h 5071533"/>
              <a:gd name="connsiteX3-653" fmla="*/ 622300 w 5397500"/>
              <a:gd name="connsiteY3-654" fmla="*/ 493183 h 5071533"/>
              <a:gd name="connsiteX4-655" fmla="*/ 203200 w 5397500"/>
              <a:gd name="connsiteY4-656" fmla="*/ 594783 h 5071533"/>
              <a:gd name="connsiteX5-657" fmla="*/ 88900 w 5397500"/>
              <a:gd name="connsiteY5-658" fmla="*/ 2055283 h 5071533"/>
              <a:gd name="connsiteX6-659" fmla="*/ 101600 w 5397500"/>
              <a:gd name="connsiteY6-660" fmla="*/ 2791883 h 5071533"/>
              <a:gd name="connsiteX7-661" fmla="*/ 38100 w 5397500"/>
              <a:gd name="connsiteY7-662" fmla="*/ 2982383 h 5071533"/>
              <a:gd name="connsiteX8-663" fmla="*/ 330200 w 5397500"/>
              <a:gd name="connsiteY8-664" fmla="*/ 3744383 h 5071533"/>
              <a:gd name="connsiteX9-665" fmla="*/ 520700 w 5397500"/>
              <a:gd name="connsiteY9-666" fmla="*/ 3934883 h 5071533"/>
              <a:gd name="connsiteX10-667" fmla="*/ 622300 w 5397500"/>
              <a:gd name="connsiteY10-668" fmla="*/ 3934883 h 5071533"/>
              <a:gd name="connsiteX11-669" fmla="*/ 1028700 w 5397500"/>
              <a:gd name="connsiteY11-670" fmla="*/ 5027083 h 5071533"/>
              <a:gd name="connsiteX12-671" fmla="*/ 1541474 w 5397500"/>
              <a:gd name="connsiteY12-672" fmla="*/ 4900083 h 5071533"/>
              <a:gd name="connsiteX13-673" fmla="*/ 2590800 w 5397500"/>
              <a:gd name="connsiteY13-674" fmla="*/ 5039783 h 5071533"/>
              <a:gd name="connsiteX14-675" fmla="*/ 3479800 w 5397500"/>
              <a:gd name="connsiteY14-676" fmla="*/ 5027083 h 5071533"/>
              <a:gd name="connsiteX15-677" fmla="*/ 3505200 w 5397500"/>
              <a:gd name="connsiteY15-678" fmla="*/ 4773083 h 5071533"/>
              <a:gd name="connsiteX16-679" fmla="*/ 4025900 w 5397500"/>
              <a:gd name="connsiteY16-680" fmla="*/ 4785783 h 5071533"/>
              <a:gd name="connsiteX17-681" fmla="*/ 4038600 w 5397500"/>
              <a:gd name="connsiteY17-682" fmla="*/ 4722283 h 5071533"/>
              <a:gd name="connsiteX18-683" fmla="*/ 4292600 w 5397500"/>
              <a:gd name="connsiteY18-684" fmla="*/ 4341283 h 5071533"/>
              <a:gd name="connsiteX19-685" fmla="*/ 4686300 w 5397500"/>
              <a:gd name="connsiteY19-686" fmla="*/ 4176183 h 5071533"/>
              <a:gd name="connsiteX20-687" fmla="*/ 5397500 w 5397500"/>
              <a:gd name="connsiteY20-688" fmla="*/ 3579283 h 5071533"/>
              <a:gd name="connsiteX21-689" fmla="*/ 5367322 w 5397500"/>
              <a:gd name="connsiteY21-690" fmla="*/ 3555457 h 5071533"/>
              <a:gd name="connsiteX22-691" fmla="*/ 5245100 w 5397500"/>
              <a:gd name="connsiteY22-692" fmla="*/ 1725083 h 5071533"/>
              <a:gd name="connsiteX23-693" fmla="*/ 4508500 w 5397500"/>
              <a:gd name="connsiteY23-694" fmla="*/ 442383 h 5071533"/>
              <a:gd name="connsiteX24-695" fmla="*/ 4254500 w 5397500"/>
              <a:gd name="connsiteY24-696" fmla="*/ 226483 h 5071533"/>
              <a:gd name="connsiteX25-697" fmla="*/ 3924300 w 5397500"/>
              <a:gd name="connsiteY25-698" fmla="*/ 251883 h 5071533"/>
              <a:gd name="connsiteX26-699" fmla="*/ 3619500 w 5397500"/>
              <a:gd name="connsiteY26-700" fmla="*/ 35983 h 5071533"/>
              <a:gd name="connsiteX27-701" fmla="*/ 1968500 w 5397500"/>
              <a:gd name="connsiteY27-702" fmla="*/ 48683 h 5071533"/>
              <a:gd name="connsiteX0-703" fmla="*/ 1968500 w 5397500"/>
              <a:gd name="connsiteY0-704" fmla="*/ 48683 h 5071533"/>
              <a:gd name="connsiteX1-705" fmla="*/ 1041400 w 5397500"/>
              <a:gd name="connsiteY1-706" fmla="*/ 277283 h 5071533"/>
              <a:gd name="connsiteX2-707" fmla="*/ 952500 w 5397500"/>
              <a:gd name="connsiteY2-708" fmla="*/ 455083 h 5071533"/>
              <a:gd name="connsiteX3-709" fmla="*/ 622300 w 5397500"/>
              <a:gd name="connsiteY3-710" fmla="*/ 493183 h 5071533"/>
              <a:gd name="connsiteX4-711" fmla="*/ 203200 w 5397500"/>
              <a:gd name="connsiteY4-712" fmla="*/ 594783 h 5071533"/>
              <a:gd name="connsiteX5-713" fmla="*/ 88900 w 5397500"/>
              <a:gd name="connsiteY5-714" fmla="*/ 2055283 h 5071533"/>
              <a:gd name="connsiteX6-715" fmla="*/ 101600 w 5397500"/>
              <a:gd name="connsiteY6-716" fmla="*/ 2791883 h 5071533"/>
              <a:gd name="connsiteX7-717" fmla="*/ 38100 w 5397500"/>
              <a:gd name="connsiteY7-718" fmla="*/ 2982383 h 5071533"/>
              <a:gd name="connsiteX8-719" fmla="*/ 330200 w 5397500"/>
              <a:gd name="connsiteY8-720" fmla="*/ 3744383 h 5071533"/>
              <a:gd name="connsiteX9-721" fmla="*/ 520700 w 5397500"/>
              <a:gd name="connsiteY9-722" fmla="*/ 3934883 h 5071533"/>
              <a:gd name="connsiteX10-723" fmla="*/ 860392 w 5397500"/>
              <a:gd name="connsiteY10-724" fmla="*/ 4363487 h 5071533"/>
              <a:gd name="connsiteX11-725" fmla="*/ 1028700 w 5397500"/>
              <a:gd name="connsiteY11-726" fmla="*/ 5027083 h 5071533"/>
              <a:gd name="connsiteX12-727" fmla="*/ 1541474 w 5397500"/>
              <a:gd name="connsiteY12-728" fmla="*/ 4900083 h 5071533"/>
              <a:gd name="connsiteX13-729" fmla="*/ 2590800 w 5397500"/>
              <a:gd name="connsiteY13-730" fmla="*/ 5039783 h 5071533"/>
              <a:gd name="connsiteX14-731" fmla="*/ 3479800 w 5397500"/>
              <a:gd name="connsiteY14-732" fmla="*/ 5027083 h 5071533"/>
              <a:gd name="connsiteX15-733" fmla="*/ 3505200 w 5397500"/>
              <a:gd name="connsiteY15-734" fmla="*/ 4773083 h 5071533"/>
              <a:gd name="connsiteX16-735" fmla="*/ 4025900 w 5397500"/>
              <a:gd name="connsiteY16-736" fmla="*/ 4785783 h 5071533"/>
              <a:gd name="connsiteX17-737" fmla="*/ 4038600 w 5397500"/>
              <a:gd name="connsiteY17-738" fmla="*/ 4722283 h 5071533"/>
              <a:gd name="connsiteX18-739" fmla="*/ 4292600 w 5397500"/>
              <a:gd name="connsiteY18-740" fmla="*/ 4341283 h 5071533"/>
              <a:gd name="connsiteX19-741" fmla="*/ 4686300 w 5397500"/>
              <a:gd name="connsiteY19-742" fmla="*/ 4176183 h 5071533"/>
              <a:gd name="connsiteX20-743" fmla="*/ 5397500 w 5397500"/>
              <a:gd name="connsiteY20-744" fmla="*/ 3579283 h 5071533"/>
              <a:gd name="connsiteX21-745" fmla="*/ 5367322 w 5397500"/>
              <a:gd name="connsiteY21-746" fmla="*/ 3555457 h 5071533"/>
              <a:gd name="connsiteX22-747" fmla="*/ 5245100 w 5397500"/>
              <a:gd name="connsiteY22-748" fmla="*/ 1725083 h 5071533"/>
              <a:gd name="connsiteX23-749" fmla="*/ 4508500 w 5397500"/>
              <a:gd name="connsiteY23-750" fmla="*/ 442383 h 5071533"/>
              <a:gd name="connsiteX24-751" fmla="*/ 4254500 w 5397500"/>
              <a:gd name="connsiteY24-752" fmla="*/ 226483 h 5071533"/>
              <a:gd name="connsiteX25-753" fmla="*/ 3924300 w 5397500"/>
              <a:gd name="connsiteY25-754" fmla="*/ 251883 h 5071533"/>
              <a:gd name="connsiteX26-755" fmla="*/ 3619500 w 5397500"/>
              <a:gd name="connsiteY26-756" fmla="*/ 35983 h 5071533"/>
              <a:gd name="connsiteX27-757" fmla="*/ 1968500 w 5397500"/>
              <a:gd name="connsiteY27-758" fmla="*/ 48683 h 5071533"/>
              <a:gd name="connsiteX0-759" fmla="*/ 1968500 w 5397500"/>
              <a:gd name="connsiteY0-760" fmla="*/ 48683 h 5071533"/>
              <a:gd name="connsiteX1-761" fmla="*/ 1041400 w 5397500"/>
              <a:gd name="connsiteY1-762" fmla="*/ 277283 h 5071533"/>
              <a:gd name="connsiteX2-763" fmla="*/ 952500 w 5397500"/>
              <a:gd name="connsiteY2-764" fmla="*/ 455083 h 5071533"/>
              <a:gd name="connsiteX3-765" fmla="*/ 622300 w 5397500"/>
              <a:gd name="connsiteY3-766" fmla="*/ 493183 h 5071533"/>
              <a:gd name="connsiteX4-767" fmla="*/ 203200 w 5397500"/>
              <a:gd name="connsiteY4-768" fmla="*/ 594783 h 5071533"/>
              <a:gd name="connsiteX5-769" fmla="*/ 88900 w 5397500"/>
              <a:gd name="connsiteY5-770" fmla="*/ 2055283 h 5071533"/>
              <a:gd name="connsiteX6-771" fmla="*/ 101600 w 5397500"/>
              <a:gd name="connsiteY6-772" fmla="*/ 2791883 h 5071533"/>
              <a:gd name="connsiteX7-773" fmla="*/ 38100 w 5397500"/>
              <a:gd name="connsiteY7-774" fmla="*/ 2982383 h 5071533"/>
              <a:gd name="connsiteX8-775" fmla="*/ 330200 w 5397500"/>
              <a:gd name="connsiteY8-776" fmla="*/ 3744383 h 5071533"/>
              <a:gd name="connsiteX9-777" fmla="*/ 520700 w 5397500"/>
              <a:gd name="connsiteY9-778" fmla="*/ 3934883 h 5071533"/>
              <a:gd name="connsiteX10-779" fmla="*/ 860392 w 5397500"/>
              <a:gd name="connsiteY10-780" fmla="*/ 4363487 h 5071533"/>
              <a:gd name="connsiteX11-781" fmla="*/ 1028700 w 5397500"/>
              <a:gd name="connsiteY11-782" fmla="*/ 5027083 h 5071533"/>
              <a:gd name="connsiteX12-783" fmla="*/ 1541474 w 5397500"/>
              <a:gd name="connsiteY12-784" fmla="*/ 4900083 h 5071533"/>
              <a:gd name="connsiteX13-785" fmla="*/ 2590800 w 5397500"/>
              <a:gd name="connsiteY13-786" fmla="*/ 5039783 h 5071533"/>
              <a:gd name="connsiteX14-787" fmla="*/ 3479800 w 5397500"/>
              <a:gd name="connsiteY14-788" fmla="*/ 5027083 h 5071533"/>
              <a:gd name="connsiteX15-789" fmla="*/ 3505200 w 5397500"/>
              <a:gd name="connsiteY15-790" fmla="*/ 4773083 h 5071533"/>
              <a:gd name="connsiteX16-791" fmla="*/ 4025900 w 5397500"/>
              <a:gd name="connsiteY16-792" fmla="*/ 4785783 h 5071533"/>
              <a:gd name="connsiteX17-793" fmla="*/ 4038600 w 5397500"/>
              <a:gd name="connsiteY17-794" fmla="*/ 4722283 h 5071533"/>
              <a:gd name="connsiteX18-795" fmla="*/ 4292600 w 5397500"/>
              <a:gd name="connsiteY18-796" fmla="*/ 4341283 h 5071533"/>
              <a:gd name="connsiteX19-797" fmla="*/ 4686300 w 5397500"/>
              <a:gd name="connsiteY19-798" fmla="*/ 4176183 h 5071533"/>
              <a:gd name="connsiteX20-799" fmla="*/ 5397500 w 5397500"/>
              <a:gd name="connsiteY20-800" fmla="*/ 3579283 h 5071533"/>
              <a:gd name="connsiteX21-801" fmla="*/ 5367322 w 5397500"/>
              <a:gd name="connsiteY21-802" fmla="*/ 3555457 h 5071533"/>
              <a:gd name="connsiteX22-803" fmla="*/ 5245100 w 5397500"/>
              <a:gd name="connsiteY22-804" fmla="*/ 1725083 h 5071533"/>
              <a:gd name="connsiteX23-805" fmla="*/ 4508500 w 5397500"/>
              <a:gd name="connsiteY23-806" fmla="*/ 442383 h 5071533"/>
              <a:gd name="connsiteX24-807" fmla="*/ 4254500 w 5397500"/>
              <a:gd name="connsiteY24-808" fmla="*/ 226483 h 5071533"/>
              <a:gd name="connsiteX25-809" fmla="*/ 3924300 w 5397500"/>
              <a:gd name="connsiteY25-810" fmla="*/ 251883 h 5071533"/>
              <a:gd name="connsiteX26-811" fmla="*/ 3619500 w 5397500"/>
              <a:gd name="connsiteY26-812" fmla="*/ 35983 h 5071533"/>
              <a:gd name="connsiteX27-813" fmla="*/ 1968500 w 5397500"/>
              <a:gd name="connsiteY27-814" fmla="*/ 48683 h 5071533"/>
              <a:gd name="connsiteX0-815" fmla="*/ 1968500 w 5397500"/>
              <a:gd name="connsiteY0-816" fmla="*/ 48683 h 5071533"/>
              <a:gd name="connsiteX1-817" fmla="*/ 1041400 w 5397500"/>
              <a:gd name="connsiteY1-818" fmla="*/ 277283 h 5071533"/>
              <a:gd name="connsiteX2-819" fmla="*/ 952500 w 5397500"/>
              <a:gd name="connsiteY2-820" fmla="*/ 455083 h 5071533"/>
              <a:gd name="connsiteX3-821" fmla="*/ 622300 w 5397500"/>
              <a:gd name="connsiteY3-822" fmla="*/ 493183 h 5071533"/>
              <a:gd name="connsiteX4-823" fmla="*/ 249258 w 5397500"/>
              <a:gd name="connsiteY4-824" fmla="*/ 655115 h 5071533"/>
              <a:gd name="connsiteX5-825" fmla="*/ 88900 w 5397500"/>
              <a:gd name="connsiteY5-826" fmla="*/ 2055283 h 5071533"/>
              <a:gd name="connsiteX6-827" fmla="*/ 101600 w 5397500"/>
              <a:gd name="connsiteY6-828" fmla="*/ 2791883 h 5071533"/>
              <a:gd name="connsiteX7-829" fmla="*/ 38100 w 5397500"/>
              <a:gd name="connsiteY7-830" fmla="*/ 2982383 h 5071533"/>
              <a:gd name="connsiteX8-831" fmla="*/ 330200 w 5397500"/>
              <a:gd name="connsiteY8-832" fmla="*/ 3744383 h 5071533"/>
              <a:gd name="connsiteX9-833" fmla="*/ 520700 w 5397500"/>
              <a:gd name="connsiteY9-834" fmla="*/ 3934883 h 5071533"/>
              <a:gd name="connsiteX10-835" fmla="*/ 860392 w 5397500"/>
              <a:gd name="connsiteY10-836" fmla="*/ 4363487 h 5071533"/>
              <a:gd name="connsiteX11-837" fmla="*/ 1028700 w 5397500"/>
              <a:gd name="connsiteY11-838" fmla="*/ 5027083 h 5071533"/>
              <a:gd name="connsiteX12-839" fmla="*/ 1541474 w 5397500"/>
              <a:gd name="connsiteY12-840" fmla="*/ 4900083 h 5071533"/>
              <a:gd name="connsiteX13-841" fmla="*/ 2590800 w 5397500"/>
              <a:gd name="connsiteY13-842" fmla="*/ 5039783 h 5071533"/>
              <a:gd name="connsiteX14-843" fmla="*/ 3479800 w 5397500"/>
              <a:gd name="connsiteY14-844" fmla="*/ 5027083 h 5071533"/>
              <a:gd name="connsiteX15-845" fmla="*/ 3505200 w 5397500"/>
              <a:gd name="connsiteY15-846" fmla="*/ 4773083 h 5071533"/>
              <a:gd name="connsiteX16-847" fmla="*/ 4025900 w 5397500"/>
              <a:gd name="connsiteY16-848" fmla="*/ 4785783 h 5071533"/>
              <a:gd name="connsiteX17-849" fmla="*/ 4038600 w 5397500"/>
              <a:gd name="connsiteY17-850" fmla="*/ 4722283 h 5071533"/>
              <a:gd name="connsiteX18-851" fmla="*/ 4292600 w 5397500"/>
              <a:gd name="connsiteY18-852" fmla="*/ 4341283 h 5071533"/>
              <a:gd name="connsiteX19-853" fmla="*/ 4686300 w 5397500"/>
              <a:gd name="connsiteY19-854" fmla="*/ 4176183 h 5071533"/>
              <a:gd name="connsiteX20-855" fmla="*/ 5397500 w 5397500"/>
              <a:gd name="connsiteY20-856" fmla="*/ 3579283 h 5071533"/>
              <a:gd name="connsiteX21-857" fmla="*/ 5367322 w 5397500"/>
              <a:gd name="connsiteY21-858" fmla="*/ 3555457 h 5071533"/>
              <a:gd name="connsiteX22-859" fmla="*/ 5245100 w 5397500"/>
              <a:gd name="connsiteY22-860" fmla="*/ 1725083 h 5071533"/>
              <a:gd name="connsiteX23-861" fmla="*/ 4508500 w 5397500"/>
              <a:gd name="connsiteY23-862" fmla="*/ 442383 h 5071533"/>
              <a:gd name="connsiteX24-863" fmla="*/ 4254500 w 5397500"/>
              <a:gd name="connsiteY24-864" fmla="*/ 226483 h 5071533"/>
              <a:gd name="connsiteX25-865" fmla="*/ 3924300 w 5397500"/>
              <a:gd name="connsiteY25-866" fmla="*/ 251883 h 5071533"/>
              <a:gd name="connsiteX26-867" fmla="*/ 3619500 w 5397500"/>
              <a:gd name="connsiteY26-868" fmla="*/ 35983 h 5071533"/>
              <a:gd name="connsiteX27-869" fmla="*/ 1968500 w 5397500"/>
              <a:gd name="connsiteY27-870" fmla="*/ 48683 h 50715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365" y="connsiteY26-366"/>
              </a:cxn>
              <a:cxn ang="0">
                <a:pos x="connsiteX27-421" y="connsiteY27-422"/>
              </a:cxn>
            </a:cxnLst>
            <a:rect l="l" t="t" r="r" b="b"/>
            <a:pathLst>
              <a:path w="5397500" h="5071533">
                <a:moveTo>
                  <a:pt x="1968500" y="48683"/>
                </a:moveTo>
                <a:lnTo>
                  <a:pt x="1041400" y="277283"/>
                </a:lnTo>
                <a:cubicBezTo>
                  <a:pt x="872067" y="345016"/>
                  <a:pt x="1022350" y="419100"/>
                  <a:pt x="952500" y="455083"/>
                </a:cubicBezTo>
                <a:cubicBezTo>
                  <a:pt x="882650" y="491066"/>
                  <a:pt x="747183" y="469900"/>
                  <a:pt x="622300" y="493183"/>
                </a:cubicBezTo>
                <a:lnTo>
                  <a:pt x="249258" y="655115"/>
                </a:lnTo>
                <a:lnTo>
                  <a:pt x="88900" y="2055283"/>
                </a:lnTo>
                <a:cubicBezTo>
                  <a:pt x="71967" y="2421466"/>
                  <a:pt x="110067" y="2637366"/>
                  <a:pt x="101600" y="2791883"/>
                </a:cubicBezTo>
                <a:cubicBezTo>
                  <a:pt x="93133" y="2946400"/>
                  <a:pt x="0" y="2823633"/>
                  <a:pt x="38100" y="2982383"/>
                </a:cubicBezTo>
                <a:cubicBezTo>
                  <a:pt x="76200" y="3141133"/>
                  <a:pt x="249767" y="3585633"/>
                  <a:pt x="330200" y="3744383"/>
                </a:cubicBezTo>
                <a:cubicBezTo>
                  <a:pt x="410633" y="3903133"/>
                  <a:pt x="432335" y="3831699"/>
                  <a:pt x="520700" y="3934883"/>
                </a:cubicBezTo>
                <a:cubicBezTo>
                  <a:pt x="609065" y="4038067"/>
                  <a:pt x="775725" y="4181454"/>
                  <a:pt x="860392" y="4363487"/>
                </a:cubicBezTo>
                <a:lnTo>
                  <a:pt x="1028700" y="5027083"/>
                </a:lnTo>
                <a:lnTo>
                  <a:pt x="1541474" y="4900083"/>
                </a:lnTo>
                <a:lnTo>
                  <a:pt x="2590800" y="5039783"/>
                </a:lnTo>
                <a:cubicBezTo>
                  <a:pt x="2923117" y="5046133"/>
                  <a:pt x="3327400" y="5071533"/>
                  <a:pt x="3479800" y="5027083"/>
                </a:cubicBezTo>
                <a:lnTo>
                  <a:pt x="3505200" y="4773083"/>
                </a:lnTo>
                <a:lnTo>
                  <a:pt x="4025900" y="4785783"/>
                </a:lnTo>
                <a:cubicBezTo>
                  <a:pt x="4114800" y="4777316"/>
                  <a:pt x="3994150" y="4796366"/>
                  <a:pt x="4038600" y="4722283"/>
                </a:cubicBezTo>
                <a:cubicBezTo>
                  <a:pt x="4083050" y="4648200"/>
                  <a:pt x="4184650" y="4432300"/>
                  <a:pt x="4292600" y="4341283"/>
                </a:cubicBezTo>
                <a:cubicBezTo>
                  <a:pt x="4400550" y="4250266"/>
                  <a:pt x="4502150" y="4303183"/>
                  <a:pt x="4686300" y="4176183"/>
                </a:cubicBezTo>
                <a:lnTo>
                  <a:pt x="5397500" y="3579283"/>
                </a:lnTo>
                <a:lnTo>
                  <a:pt x="5367322" y="3555457"/>
                </a:lnTo>
                <a:lnTo>
                  <a:pt x="5245100" y="1725083"/>
                </a:lnTo>
                <a:cubicBezTo>
                  <a:pt x="5096933" y="1202266"/>
                  <a:pt x="4673600" y="692150"/>
                  <a:pt x="4508500" y="442383"/>
                </a:cubicBezTo>
                <a:cubicBezTo>
                  <a:pt x="4343400" y="192616"/>
                  <a:pt x="4351867" y="258233"/>
                  <a:pt x="4254500" y="226483"/>
                </a:cubicBezTo>
                <a:cubicBezTo>
                  <a:pt x="4157133" y="194733"/>
                  <a:pt x="4030133" y="283633"/>
                  <a:pt x="3924300" y="251883"/>
                </a:cubicBezTo>
                <a:lnTo>
                  <a:pt x="3619500" y="35983"/>
                </a:lnTo>
                <a:cubicBezTo>
                  <a:pt x="3289300" y="0"/>
                  <a:pt x="2398183" y="8466"/>
                  <a:pt x="1968500" y="48683"/>
                </a:cubicBezTo>
                <a:close/>
              </a:path>
            </a:pathLst>
          </a:cu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a:latin typeface="Arial" panose="020B0604020202020204" pitchFamily="34" charset="0"/>
              <a:ea typeface="华文中宋" panose="02010600040101010101" pitchFamily="2" charset="-122"/>
            </a:endParaRPr>
          </a:p>
        </p:txBody>
      </p:sp>
      <p:sp>
        <p:nvSpPr>
          <p:cNvPr id="119" name="TextBox 89"/>
          <p:cNvSpPr txBox="1"/>
          <p:nvPr/>
        </p:nvSpPr>
        <p:spPr>
          <a:xfrm>
            <a:off x="4028306" y="4324503"/>
            <a:ext cx="585664" cy="230832"/>
          </a:xfrm>
          <a:prstGeom prst="rect">
            <a:avLst/>
          </a:prstGeom>
          <a:solidFill>
            <a:srgbClr val="FFFF00"/>
          </a:solidFill>
          <a:ln>
            <a:solidFill>
              <a:schemeClr val="accent2">
                <a:lumMod val="75000"/>
              </a:schemeClr>
            </a:solidFill>
          </a:ln>
        </p:spPr>
        <p:txBody>
          <a:bodyPr wrap="none" lIns="36000" tIns="0" rIns="36000" bIns="0" rtlCol="0">
            <a:spAutoFit/>
          </a:bodyPr>
          <a:lstStyle/>
          <a:p>
            <a:pPr>
              <a:lnSpc>
                <a:spcPct val="150000"/>
              </a:lnSpc>
            </a:pPr>
            <a:r>
              <a:rPr lang="zh-CN" altLang="en-US" sz="1000" b="1" dirty="0">
                <a:solidFill>
                  <a:srgbClr val="C00000"/>
                </a:solidFill>
                <a:latin typeface="微软雅黑" panose="020B0503020204020204" pitchFamily="34" charset="-122"/>
                <a:ea typeface="微软雅黑" panose="020B0503020204020204" pitchFamily="34" charset="-122"/>
              </a:rPr>
              <a:t>北京牌照</a:t>
            </a:r>
          </a:p>
        </p:txBody>
      </p:sp>
      <p:sp>
        <p:nvSpPr>
          <p:cNvPr id="120" name="TextBox 90"/>
          <p:cNvSpPr txBox="1"/>
          <p:nvPr/>
        </p:nvSpPr>
        <p:spPr>
          <a:xfrm>
            <a:off x="5010170" y="686554"/>
            <a:ext cx="585664" cy="230832"/>
          </a:xfrm>
          <a:prstGeom prst="rect">
            <a:avLst/>
          </a:prstGeom>
          <a:solidFill>
            <a:srgbClr val="FFFF00"/>
          </a:solidFill>
          <a:ln>
            <a:solidFill>
              <a:schemeClr val="accent2">
                <a:lumMod val="75000"/>
              </a:schemeClr>
            </a:solidFill>
          </a:ln>
        </p:spPr>
        <p:txBody>
          <a:bodyPr wrap="none" lIns="36000" tIns="0" rIns="36000" bIns="0" rtlCol="0">
            <a:spAutoFit/>
          </a:bodyPr>
          <a:lstStyle/>
          <a:p>
            <a:pPr>
              <a:lnSpc>
                <a:spcPct val="150000"/>
              </a:lnSpc>
            </a:pPr>
            <a:r>
              <a:rPr lang="zh-CN" altLang="en-US" sz="1000" b="1" dirty="0">
                <a:latin typeface="微软雅黑" panose="020B0503020204020204" pitchFamily="34" charset="-122"/>
                <a:ea typeface="微软雅黑" panose="020B0503020204020204" pitchFamily="34" charset="-122"/>
              </a:rPr>
              <a:t>外地牌照</a:t>
            </a:r>
          </a:p>
        </p:txBody>
      </p:sp>
      <p:sp>
        <p:nvSpPr>
          <p:cNvPr id="5" name="圆角矩形 4"/>
          <p:cNvSpPr/>
          <p:nvPr/>
        </p:nvSpPr>
        <p:spPr bwMode="auto">
          <a:xfrm rot="19778151">
            <a:off x="1518246" y="856795"/>
            <a:ext cx="688338" cy="342447"/>
          </a:xfrm>
          <a:prstGeom prst="roundRect">
            <a:avLst/>
          </a:prstGeom>
          <a:solidFill>
            <a:sysClr val="window" lastClr="FFFFFF"/>
          </a:solidFill>
          <a:ln w="19050" cap="flat" cmpd="sng" algn="ctr">
            <a:solidFill>
              <a:srgbClr val="00A5AE"/>
            </a:solidFill>
            <a:prstDash val="solid"/>
          </a:ln>
          <a:effectLst/>
        </p:spPr>
        <p:txBody>
          <a:bodyPr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500" b="1" kern="0" dirty="0">
                <a:solidFill>
                  <a:srgbClr val="FF0000"/>
                </a:solidFill>
                <a:latin typeface="微软雅黑" panose="020B0503020204020204" pitchFamily="34" charset="-122"/>
                <a:ea typeface="微软雅黑" panose="020B0503020204020204" pitchFamily="34" charset="-122"/>
              </a:rPr>
              <a:t>示例</a:t>
            </a:r>
          </a:p>
        </p:txBody>
      </p:sp>
      <p:sp>
        <p:nvSpPr>
          <p:cNvPr id="177" name="TextBox 1"/>
          <p:cNvSpPr txBox="1"/>
          <p:nvPr/>
        </p:nvSpPr>
        <p:spPr>
          <a:xfrm>
            <a:off x="2113010" y="351482"/>
            <a:ext cx="6998034" cy="355686"/>
          </a:xfrm>
          <a:prstGeom prst="rect">
            <a:avLst/>
          </a:prstGeom>
          <a:noFill/>
        </p:spPr>
        <p:txBody>
          <a:bodyPr wrap="square" lIns="77925" tIns="38963" rIns="77925" bIns="38963" rtlCol="0">
            <a:spAutoFit/>
          </a:bodyPr>
          <a:lstStyle/>
          <a:p>
            <a:pPr>
              <a:lnSpc>
                <a:spcPct val="150000"/>
              </a:lnSpc>
            </a:pPr>
            <a:r>
              <a:rPr lang="en-US" altLang="zh-CN" sz="1000" dirty="0">
                <a:latin typeface="微软雅黑" panose="020B0503020204020204" pitchFamily="34" charset="-122"/>
                <a:ea typeface="微软雅黑" panose="020B0503020204020204" pitchFamily="34" charset="-122"/>
              </a:rPr>
              <a:t>1</a:t>
            </a:r>
            <a:r>
              <a:rPr lang="zh-CN" altLang="en-US" sz="1000"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本市</a:t>
            </a:r>
            <a:r>
              <a:rPr lang="zh-CN" altLang="en-US" sz="1200" b="1" dirty="0" smtClean="0">
                <a:latin typeface="微软雅黑" panose="020B0503020204020204" pitchFamily="34" charset="-122"/>
                <a:ea typeface="微软雅黑" panose="020B0503020204020204" pitchFamily="34" charset="-122"/>
              </a:rPr>
              <a:t>所有汽车市场（商圈）总</a:t>
            </a:r>
            <a:r>
              <a:rPr lang="zh-CN" altLang="en-US" sz="1200" b="1" dirty="0">
                <a:latin typeface="微软雅黑" panose="020B0503020204020204" pitchFamily="34" charset="-122"/>
                <a:ea typeface="微软雅黑" panose="020B0503020204020204" pitchFamily="34" charset="-122"/>
              </a:rPr>
              <a:t>述</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将限行区域标注清楚，不同规模的店面用左侧符号标注，详见下图</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dirty="0">
              <a:latin typeface="微软雅黑" panose="020B0503020204020204" pitchFamily="34" charset="-122"/>
              <a:ea typeface="微软雅黑" panose="020B0503020204020204" pitchFamily="34" charset="-122"/>
            </a:endParaRPr>
          </a:p>
        </p:txBody>
      </p:sp>
      <p:sp>
        <p:nvSpPr>
          <p:cNvPr id="187" name="TextBox 11"/>
          <p:cNvSpPr txBox="1"/>
          <p:nvPr/>
        </p:nvSpPr>
        <p:spPr>
          <a:xfrm>
            <a:off x="118583" y="4668486"/>
            <a:ext cx="9111043" cy="232575"/>
          </a:xfrm>
          <a:prstGeom prst="rect">
            <a:avLst/>
          </a:prstGeom>
          <a:noFill/>
        </p:spPr>
        <p:txBody>
          <a:bodyPr wrap="square" lIns="77925" tIns="38963" rIns="77925" bIns="38963" rtlCol="0">
            <a:spAutoFit/>
          </a:bodyPr>
          <a:lstStyle/>
          <a:p>
            <a:r>
              <a:rPr lang="zh-CN" altLang="en-US" sz="1000" dirty="0">
                <a:latin typeface="微软雅黑" panose="020B0503020204020204" pitchFamily="34" charset="-122"/>
                <a:ea typeface="微软雅黑" panose="020B0503020204020204" pitchFamily="34" charset="-122"/>
              </a:rPr>
              <a:t>注：请使用左侧图标符号在城市地图中标识出对应的项目</a:t>
            </a:r>
            <a:r>
              <a:rPr lang="zh-CN" altLang="en-US" sz="1000" dirty="0" smtClean="0">
                <a:latin typeface="微软雅黑" panose="020B0503020204020204" pitchFamily="34" charset="-122"/>
                <a:ea typeface="微软雅黑" panose="020B0503020204020204" pitchFamily="34" charset="-122"/>
              </a:rPr>
              <a:t>，广汽埃安新能源汽车股份有限公司渠道</a:t>
            </a:r>
            <a:r>
              <a:rPr lang="zh-CN" altLang="en-US" sz="1000" dirty="0">
                <a:latin typeface="微软雅黑" panose="020B0503020204020204" pitchFamily="34" charset="-122"/>
                <a:ea typeface="微软雅黑" panose="020B0503020204020204" pitchFamily="34" charset="-122"/>
              </a:rPr>
              <a:t>形式灵活，体验中心外加展示中心、展厅，详见附件；</a:t>
            </a:r>
            <a:endParaRPr lang="en-US" altLang="zh-CN" sz="1000" dirty="0">
              <a:latin typeface="微软雅黑" panose="020B0503020204020204" pitchFamily="34" charset="-122"/>
              <a:ea typeface="微软雅黑" panose="020B0503020204020204" pitchFamily="34" charset="-122"/>
            </a:endParaRPr>
          </a:p>
        </p:txBody>
      </p:sp>
      <p:sp>
        <p:nvSpPr>
          <p:cNvPr id="70" name="矩形 69"/>
          <p:cNvSpPr/>
          <p:nvPr/>
        </p:nvSpPr>
        <p:spPr>
          <a:xfrm>
            <a:off x="6366661" y="16078"/>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42" name="圆角矩形标注 41"/>
          <p:cNvSpPr/>
          <p:nvPr/>
        </p:nvSpPr>
        <p:spPr bwMode="auto">
          <a:xfrm>
            <a:off x="5228550" y="3244405"/>
            <a:ext cx="1825322" cy="318860"/>
          </a:xfrm>
          <a:prstGeom prst="wedgeRoundRectCallout">
            <a:avLst>
              <a:gd name="adj1" fmla="val -68900"/>
              <a:gd name="adj2" fmla="val -1053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体验中心</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展示中心候选地</a:t>
            </a:r>
          </a:p>
        </p:txBody>
      </p:sp>
      <p:sp>
        <p:nvSpPr>
          <p:cNvPr id="33" name="圆角矩形标注 32"/>
          <p:cNvSpPr/>
          <p:nvPr/>
        </p:nvSpPr>
        <p:spPr bwMode="auto">
          <a:xfrm>
            <a:off x="5437713" y="1081339"/>
            <a:ext cx="766952" cy="318860"/>
          </a:xfrm>
          <a:prstGeom prst="wedgeRoundRectCallout">
            <a:avLst>
              <a:gd name="adj1" fmla="val -105381"/>
              <a:gd name="adj2" fmla="val -6271"/>
              <a:gd name="adj3" fmla="val 16667"/>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北京东仁</a:t>
            </a:r>
            <a:endParaRPr lang="en-US" altLang="zh-CN" sz="1000" dirty="0">
              <a:latin typeface="微软雅黑" panose="020B0503020204020204" pitchFamily="34" charset="-122"/>
              <a:ea typeface="微软雅黑" panose="020B0503020204020204" pitchFamily="34" charset="-122"/>
              <a:cs typeface="微软雅黑" panose="020B0503020204020204" pitchFamily="34" charset="-122"/>
            </a:endParaRPr>
          </a:p>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庆开</a:t>
            </a:r>
          </a:p>
        </p:txBody>
      </p:sp>
      <p:sp>
        <p:nvSpPr>
          <p:cNvPr id="37" name="圆角矩形标注 36"/>
          <p:cNvSpPr/>
          <p:nvPr/>
        </p:nvSpPr>
        <p:spPr bwMode="auto">
          <a:xfrm>
            <a:off x="6530274" y="2360902"/>
            <a:ext cx="766952" cy="318860"/>
          </a:xfrm>
          <a:prstGeom prst="wedgeRoundRectCallout">
            <a:avLst>
              <a:gd name="adj1" fmla="val -105381"/>
              <a:gd name="adj2" fmla="val -6271"/>
              <a:gd name="adj3" fmla="val 16667"/>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北京凯瑞</a:t>
            </a:r>
            <a:endParaRPr lang="en-US" altLang="zh-CN" sz="1000" dirty="0">
              <a:latin typeface="微软雅黑" panose="020B0503020204020204" pitchFamily="34" charset="-122"/>
              <a:ea typeface="微软雅黑" panose="020B0503020204020204" pitchFamily="34" charset="-122"/>
              <a:cs typeface="微软雅黑" panose="020B0503020204020204" pitchFamily="34" charset="-122"/>
            </a:endParaRPr>
          </a:p>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翔通</a:t>
            </a:r>
          </a:p>
        </p:txBody>
      </p:sp>
      <p:sp>
        <p:nvSpPr>
          <p:cNvPr id="41" name="圆角矩形标注 40"/>
          <p:cNvSpPr/>
          <p:nvPr/>
        </p:nvSpPr>
        <p:spPr bwMode="auto">
          <a:xfrm>
            <a:off x="2992083" y="3655515"/>
            <a:ext cx="766952" cy="318860"/>
          </a:xfrm>
          <a:prstGeom prst="wedgeRoundRectCallout">
            <a:avLst>
              <a:gd name="adj1" fmla="val 20149"/>
              <a:gd name="adj2" fmla="val -117171"/>
              <a:gd name="adj3" fmla="val 16667"/>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北京长澜</a:t>
            </a:r>
          </a:p>
        </p:txBody>
      </p:sp>
      <p:cxnSp>
        <p:nvCxnSpPr>
          <p:cNvPr id="43" name="直接箭头连接符 42"/>
          <p:cNvCxnSpPr>
            <a:stCxn id="40" idx="3"/>
            <a:endCxn id="59" idx="1"/>
          </p:cNvCxnSpPr>
          <p:nvPr/>
        </p:nvCxnSpPr>
        <p:spPr bwMode="auto">
          <a:xfrm flipV="1">
            <a:off x="3701834" y="3288545"/>
            <a:ext cx="897030" cy="59516"/>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矩形 43"/>
          <p:cNvSpPr/>
          <p:nvPr/>
        </p:nvSpPr>
        <p:spPr>
          <a:xfrm>
            <a:off x="3734105" y="3082804"/>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cxnSp>
        <p:nvCxnSpPr>
          <p:cNvPr id="45" name="直接箭头连接符 44"/>
          <p:cNvCxnSpPr>
            <a:endCxn id="29" idx="2"/>
          </p:cNvCxnSpPr>
          <p:nvPr/>
        </p:nvCxnSpPr>
        <p:spPr bwMode="auto">
          <a:xfrm flipV="1">
            <a:off x="4780035" y="1290456"/>
            <a:ext cx="230136" cy="1824201"/>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矩形 45"/>
          <p:cNvSpPr/>
          <p:nvPr/>
        </p:nvSpPr>
        <p:spPr>
          <a:xfrm>
            <a:off x="5132271" y="2576892"/>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cxnSp>
        <p:nvCxnSpPr>
          <p:cNvPr id="47" name="直接箭头连接符 46"/>
          <p:cNvCxnSpPr>
            <a:endCxn id="36" idx="1"/>
          </p:cNvCxnSpPr>
          <p:nvPr/>
        </p:nvCxnSpPr>
        <p:spPr bwMode="auto">
          <a:xfrm flipV="1">
            <a:off x="4913406" y="2401604"/>
            <a:ext cx="1074826" cy="878639"/>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矩形 48"/>
          <p:cNvSpPr/>
          <p:nvPr/>
        </p:nvSpPr>
        <p:spPr>
          <a:xfrm>
            <a:off x="4746976" y="1707654"/>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
        <p:nvSpPr>
          <p:cNvPr id="54" name="圆角矩形标注 53"/>
          <p:cNvSpPr/>
          <p:nvPr/>
        </p:nvSpPr>
        <p:spPr bwMode="auto">
          <a:xfrm>
            <a:off x="6151369" y="1810524"/>
            <a:ext cx="1805007" cy="318860"/>
          </a:xfrm>
          <a:prstGeom prst="wedgeRoundRectCallout">
            <a:avLst>
              <a:gd name="adj1" fmla="val -42521"/>
              <a:gd name="adj2" fmla="val 10434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路汽车商圈</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汽车城</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4S</a:t>
            </a:r>
            <a:r>
              <a:rPr lang="zh-CN" altLang="en-US" sz="1000" dirty="0">
                <a:latin typeface="微软雅黑" panose="020B0503020204020204" pitchFamily="34" charset="-122"/>
                <a:ea typeface="微软雅黑" panose="020B0503020204020204" pitchFamily="34" charset="-122"/>
              </a:rPr>
              <a:t>店数量：</a:t>
            </a:r>
            <a:endParaRPr lang="en-US" altLang="zh-CN" sz="1000" dirty="0">
              <a:latin typeface="微软雅黑" panose="020B0503020204020204" pitchFamily="34" charset="-122"/>
              <a:ea typeface="微软雅黑" panose="020B0503020204020204" pitchFamily="34" charset="-122"/>
            </a:endParaRPr>
          </a:p>
        </p:txBody>
      </p:sp>
      <p:sp>
        <p:nvSpPr>
          <p:cNvPr id="55" name="圆角矩形标注 54"/>
          <p:cNvSpPr/>
          <p:nvPr/>
        </p:nvSpPr>
        <p:spPr bwMode="auto">
          <a:xfrm>
            <a:off x="2636193" y="771146"/>
            <a:ext cx="1805007" cy="318860"/>
          </a:xfrm>
          <a:prstGeom prst="wedgeRoundRectCallout">
            <a:avLst>
              <a:gd name="adj1" fmla="val 74433"/>
              <a:gd name="adj2" fmla="val 86643"/>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路汽车商圈</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汽车城</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4S</a:t>
            </a:r>
            <a:r>
              <a:rPr lang="zh-CN" altLang="en-US" sz="1000" dirty="0">
                <a:latin typeface="微软雅黑" panose="020B0503020204020204" pitchFamily="34" charset="-122"/>
                <a:ea typeface="微软雅黑" panose="020B0503020204020204" pitchFamily="34" charset="-122"/>
              </a:rPr>
              <a:t>店数量：</a:t>
            </a:r>
            <a:endParaRPr lang="en-US" altLang="zh-CN" sz="1000" dirty="0">
              <a:latin typeface="微软雅黑" panose="020B0503020204020204" pitchFamily="34" charset="-122"/>
              <a:ea typeface="微软雅黑" panose="020B0503020204020204" pitchFamily="34" charset="-122"/>
            </a:endParaRPr>
          </a:p>
        </p:txBody>
      </p:sp>
      <p:sp>
        <p:nvSpPr>
          <p:cNvPr id="60" name="圆角矩形标注 59"/>
          <p:cNvSpPr/>
          <p:nvPr/>
        </p:nvSpPr>
        <p:spPr bwMode="auto">
          <a:xfrm>
            <a:off x="5154424" y="3737711"/>
            <a:ext cx="1805007" cy="318860"/>
          </a:xfrm>
          <a:prstGeom prst="wedgeRoundRectCallout">
            <a:avLst>
              <a:gd name="adj1" fmla="val -76919"/>
              <a:gd name="adj2" fmla="val -129321"/>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路汽车商圈</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汽车城</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4S</a:t>
            </a:r>
            <a:r>
              <a:rPr lang="zh-CN" altLang="en-US" sz="1000" dirty="0">
                <a:latin typeface="微软雅黑" panose="020B0503020204020204" pitchFamily="34" charset="-122"/>
                <a:ea typeface="微软雅黑" panose="020B0503020204020204" pitchFamily="34" charset="-122"/>
              </a:rPr>
              <a:t>店数量：</a:t>
            </a:r>
            <a:endParaRPr lang="en-US" altLang="zh-CN" sz="1000" dirty="0">
              <a:latin typeface="微软雅黑" panose="020B0503020204020204" pitchFamily="34" charset="-122"/>
              <a:ea typeface="微软雅黑" panose="020B0503020204020204" pitchFamily="34" charset="-122"/>
            </a:endParaRPr>
          </a:p>
        </p:txBody>
      </p:sp>
      <p:graphicFrame>
        <p:nvGraphicFramePr>
          <p:cNvPr id="164" name="表格 163"/>
          <p:cNvGraphicFramePr>
            <a:graphicFrameLocks noGrp="1"/>
          </p:cNvGraphicFramePr>
          <p:nvPr>
            <p:extLst>
              <p:ext uri="{D42A27DB-BD31-4B8C-83A1-F6EECF244321}">
                <p14:modId xmlns:p14="http://schemas.microsoft.com/office/powerpoint/2010/main" val="335826140"/>
              </p:ext>
            </p:extLst>
          </p:nvPr>
        </p:nvGraphicFramePr>
        <p:xfrm>
          <a:off x="94778" y="1995686"/>
          <a:ext cx="1381492" cy="2646893"/>
        </p:xfrm>
        <a:graphic>
          <a:graphicData uri="http://schemas.openxmlformats.org/drawingml/2006/table">
            <a:tbl>
              <a:tblPr/>
              <a:tblGrid>
                <a:gridCol w="300758">
                  <a:extLst>
                    <a:ext uri="{9D8B030D-6E8A-4147-A177-3AD203B41FA5}">
                      <a16:colId xmlns:a16="http://schemas.microsoft.com/office/drawing/2014/main" xmlns="" val="20000"/>
                    </a:ext>
                  </a:extLst>
                </a:gridCol>
                <a:gridCol w="587896">
                  <a:extLst>
                    <a:ext uri="{9D8B030D-6E8A-4147-A177-3AD203B41FA5}">
                      <a16:colId xmlns:a16="http://schemas.microsoft.com/office/drawing/2014/main" xmlns="" val="20001"/>
                    </a:ext>
                  </a:extLst>
                </a:gridCol>
                <a:gridCol w="492838">
                  <a:extLst>
                    <a:ext uri="{9D8B030D-6E8A-4147-A177-3AD203B41FA5}">
                      <a16:colId xmlns:a16="http://schemas.microsoft.com/office/drawing/2014/main" xmlns="" val="20002"/>
                    </a:ext>
                  </a:extLst>
                </a:gridCol>
              </a:tblGrid>
              <a:tr h="363368">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序号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项目</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符号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xmlns="" val="10000"/>
                  </a:ext>
                </a:extLst>
              </a:tr>
              <a:tr h="563913">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1</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体验中心</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展示中心</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4</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展厅</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35058">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5</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商圈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435058">
                <a:tc>
                  <a:txBody>
                    <a:bodyPr/>
                    <a:lstStyle/>
                    <a:p>
                      <a:pPr algn="ctr" fontAlgn="b"/>
                      <a:r>
                        <a:rPr lang="en-US" sz="1100" b="0" i="0" u="none" strike="noStrike" dirty="0" smtClean="0">
                          <a:solidFill>
                            <a:srgbClr val="000000"/>
                          </a:solidFill>
                          <a:latin typeface="微软雅黑" panose="020B0503020204020204" pitchFamily="34" charset="-122"/>
                          <a:ea typeface="微软雅黑" panose="020B0503020204020204" pitchFamily="34" charset="-122"/>
                        </a:rPr>
                        <a:t>6</a:t>
                      </a:r>
                      <a:endParaRPr 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大型商场</a:t>
                      </a: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商超</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r>
            </a:tbl>
          </a:graphicData>
        </a:graphic>
      </p:graphicFrame>
      <p:sp>
        <p:nvSpPr>
          <p:cNvPr id="166" name="流程图: 摘录 165"/>
          <p:cNvSpPr/>
          <p:nvPr/>
        </p:nvSpPr>
        <p:spPr bwMode="auto">
          <a:xfrm flipV="1">
            <a:off x="1120872" y="3535614"/>
            <a:ext cx="215243" cy="168462"/>
          </a:xfrm>
          <a:prstGeom prst="flowChartExtract">
            <a:avLst/>
          </a:prstGeom>
          <a:solidFill>
            <a:srgbClr val="66FF33"/>
          </a:solidFill>
          <a:ln w="9525" cap="flat" cmpd="sng" algn="ctr">
            <a:solidFill>
              <a:srgbClr val="009900"/>
            </a:solidFill>
            <a:prstDash val="solid"/>
            <a:round/>
            <a:headEnd type="none" w="med" len="med"/>
            <a:tailEnd type="none" w="med" len="med"/>
          </a:ln>
          <a:effectLst/>
        </p:spPr>
        <p:txBody>
          <a:bodyPr vert="horz" wrap="none" lIns="77925" tIns="38963" rIns="77925" bIns="38963" numCol="1" rtlCol="0" anchor="ctr" anchorCtr="0" compatLnSpc="1"/>
          <a:lstStyle/>
          <a:p>
            <a:pPr algn="ctr"/>
            <a:endParaRPr lang="zh-CN" altLang="en-US" sz="1200">
              <a:latin typeface="Arial" panose="020B0604020202020204" pitchFamily="34" charset="0"/>
              <a:ea typeface="华文中宋" panose="02010600040101010101" pitchFamily="2" charset="-122"/>
            </a:endParaRPr>
          </a:p>
        </p:txBody>
      </p:sp>
      <p:grpSp>
        <p:nvGrpSpPr>
          <p:cNvPr id="167" name="组合 166"/>
          <p:cNvGrpSpPr/>
          <p:nvPr/>
        </p:nvGrpSpPr>
        <p:grpSpPr>
          <a:xfrm>
            <a:off x="1109806" y="2545815"/>
            <a:ext cx="256804" cy="246221"/>
            <a:chOff x="1456577" y="1997884"/>
            <a:chExt cx="288032" cy="251987"/>
          </a:xfrm>
        </p:grpSpPr>
        <p:sp>
          <p:nvSpPr>
            <p:cNvPr id="168" name="泪滴形 16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Arial" panose="020B0604020202020204" pitchFamily="34" charset="0"/>
                <a:ea typeface="华文中宋" panose="02010600040101010101" pitchFamily="2" charset="-122"/>
              </a:endParaRPr>
            </a:p>
          </p:txBody>
        </p:sp>
        <p:sp>
          <p:nvSpPr>
            <p:cNvPr id="16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t>E</a:t>
              </a:r>
              <a:endParaRPr lang="zh-CN" altLang="en-US" sz="1000" b="1" dirty="0"/>
            </a:p>
          </p:txBody>
        </p:sp>
      </p:grpSp>
      <p:grpSp>
        <p:nvGrpSpPr>
          <p:cNvPr id="170" name="组合 169"/>
          <p:cNvGrpSpPr/>
          <p:nvPr/>
        </p:nvGrpSpPr>
        <p:grpSpPr>
          <a:xfrm>
            <a:off x="1105550" y="3046736"/>
            <a:ext cx="242111" cy="285715"/>
            <a:chOff x="1449915" y="2618218"/>
            <a:chExt cx="264480" cy="265688"/>
          </a:xfrm>
        </p:grpSpPr>
        <p:sp>
          <p:nvSpPr>
            <p:cNvPr id="171" name="五边形 170"/>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latin typeface="Arial" panose="020B0604020202020204" pitchFamily="34" charset="0"/>
                <a:ea typeface="华文中宋" panose="02010600040101010101" pitchFamily="2" charset="-122"/>
              </a:endParaRPr>
            </a:p>
          </p:txBody>
        </p:sp>
        <p:sp>
          <p:nvSpPr>
            <p:cNvPr id="172" name="TextBox 6"/>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t>e</a:t>
              </a:r>
              <a:endParaRPr lang="zh-CN" altLang="en-US" sz="1000" dirty="0"/>
            </a:p>
          </p:txBody>
        </p:sp>
      </p:grpSp>
      <p:pic>
        <p:nvPicPr>
          <p:cNvPr id="173" name="Picture 2"/>
          <p:cNvPicPr>
            <a:picLocks noChangeAspect="1" noChangeArrowheads="1"/>
          </p:cNvPicPr>
          <p:nvPr/>
        </p:nvPicPr>
        <p:blipFill>
          <a:blip r:embed="rId3" cstate="email">
            <a:duotone>
              <a:schemeClr val="accent2">
                <a:shade val="45000"/>
                <a:satMod val="135000"/>
              </a:schemeClr>
              <a:prstClr val="white"/>
            </a:duotone>
          </a:blip>
          <a:srcRect/>
          <a:stretch>
            <a:fillRect/>
          </a:stretch>
        </p:blipFill>
        <p:spPr bwMode="auto">
          <a:xfrm>
            <a:off x="1086256" y="4324503"/>
            <a:ext cx="265876" cy="216024"/>
          </a:xfrm>
          <a:prstGeom prst="rect">
            <a:avLst/>
          </a:prstGeom>
          <a:solidFill>
            <a:srgbClr val="66FF33"/>
          </a:solidFill>
          <a:ln>
            <a:noFill/>
          </a:ln>
        </p:spPr>
      </p:pic>
      <p:pic>
        <p:nvPicPr>
          <p:cNvPr id="174" name="Picture 4"/>
          <p:cNvPicPr>
            <a:picLocks noChangeAspect="1" noChangeArrowheads="1"/>
          </p:cNvPicPr>
          <p:nvPr/>
        </p:nvPicPr>
        <p:blipFill>
          <a:blip r:embed="rId4" cstate="email">
            <a:duotone>
              <a:schemeClr val="accent2">
                <a:shade val="45000"/>
                <a:satMod val="135000"/>
              </a:schemeClr>
              <a:prstClr val="white"/>
            </a:duotone>
            <a:extLst>
              <a:ext uri="{BEBA8EAE-BF5A-486C-A8C5-ECC9F3942E4B}">
                <a14:imgProps xmlns:a14="http://schemas.microsoft.com/office/drawing/2010/main">
                  <a14:imgLayer r:embed="rId5">
                    <a14:imgEffect>
                      <a14:brightnessContrast contrast="20000"/>
                    </a14:imgEffect>
                    <a14:imgEffect>
                      <a14:saturation sat="0"/>
                    </a14:imgEffect>
                  </a14:imgLayer>
                </a14:imgProps>
              </a:ext>
            </a:extLst>
          </a:blip>
          <a:srcRect/>
          <a:stretch>
            <a:fillRect/>
          </a:stretch>
        </p:blipFill>
        <p:spPr bwMode="auto">
          <a:xfrm>
            <a:off x="1058560" y="3845139"/>
            <a:ext cx="336090" cy="25847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1" name="组合 60"/>
          <p:cNvGrpSpPr/>
          <p:nvPr/>
        </p:nvGrpSpPr>
        <p:grpSpPr>
          <a:xfrm>
            <a:off x="4819605" y="1029244"/>
            <a:ext cx="256804" cy="246221"/>
            <a:chOff x="1456577" y="1997884"/>
            <a:chExt cx="288032" cy="251987"/>
          </a:xfrm>
        </p:grpSpPr>
        <p:sp>
          <p:nvSpPr>
            <p:cNvPr id="62" name="泪滴形 61"/>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微软雅黑" panose="020B0503020204020204" pitchFamily="34" charset="-122"/>
                <a:ea typeface="微软雅黑" panose="020B0503020204020204" pitchFamily="34" charset="-122"/>
              </a:endParaRPr>
            </a:p>
          </p:txBody>
        </p:sp>
        <p:sp>
          <p:nvSpPr>
            <p:cNvPr id="63"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latin typeface="微软雅黑" panose="020B0503020204020204" pitchFamily="34" charset="-122"/>
                  <a:ea typeface="微软雅黑" panose="020B0503020204020204" pitchFamily="34" charset="-122"/>
                </a:rPr>
                <a:t>E</a:t>
              </a:r>
              <a:endParaRPr lang="zh-CN" altLang="en-US" sz="1000" b="1" dirty="0">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5901579" y="2096990"/>
            <a:ext cx="256804" cy="246221"/>
            <a:chOff x="1456577" y="1997884"/>
            <a:chExt cx="288032" cy="251987"/>
          </a:xfrm>
        </p:grpSpPr>
        <p:sp>
          <p:nvSpPr>
            <p:cNvPr id="65" name="泪滴形 64"/>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微软雅黑" panose="020B0503020204020204" pitchFamily="34" charset="-122"/>
                <a:ea typeface="微软雅黑" panose="020B0503020204020204" pitchFamily="34" charset="-122"/>
              </a:endParaRPr>
            </a:p>
          </p:txBody>
        </p:sp>
        <p:sp>
          <p:nvSpPr>
            <p:cNvPr id="66"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latin typeface="微软雅黑" panose="020B0503020204020204" pitchFamily="34" charset="-122"/>
                  <a:ea typeface="微软雅黑" panose="020B0503020204020204" pitchFamily="34" charset="-122"/>
                </a:rPr>
                <a:t>E</a:t>
              </a:r>
              <a:endParaRPr lang="zh-CN" altLang="en-US" sz="1000" b="1" dirty="0">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3410294" y="3145455"/>
            <a:ext cx="256804" cy="246221"/>
            <a:chOff x="1456577" y="1997884"/>
            <a:chExt cx="288032" cy="251987"/>
          </a:xfrm>
        </p:grpSpPr>
        <p:sp>
          <p:nvSpPr>
            <p:cNvPr id="68" name="泪滴形 6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微软雅黑" panose="020B0503020204020204" pitchFamily="34" charset="-122"/>
                <a:ea typeface="微软雅黑" panose="020B0503020204020204" pitchFamily="34" charset="-122"/>
              </a:endParaRPr>
            </a:p>
          </p:txBody>
        </p:sp>
        <p:sp>
          <p:nvSpPr>
            <p:cNvPr id="6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latin typeface="微软雅黑" panose="020B0503020204020204" pitchFamily="34" charset="-122"/>
                  <a:ea typeface="微软雅黑" panose="020B0503020204020204" pitchFamily="34" charset="-122"/>
                </a:rPr>
                <a:t>E</a:t>
              </a:r>
              <a:endParaRPr lang="zh-CN" altLang="en-US" sz="1000" b="1" dirty="0">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2988121" y="1964395"/>
            <a:ext cx="293586" cy="315114"/>
            <a:chOff x="1449915" y="2618218"/>
            <a:chExt cx="264480" cy="265688"/>
          </a:xfrm>
        </p:grpSpPr>
        <p:sp>
          <p:nvSpPr>
            <p:cNvPr id="72" name="五边形 71"/>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latin typeface="微软雅黑" panose="020B0503020204020204" pitchFamily="34" charset="-122"/>
                <a:ea typeface="微软雅黑" panose="020B0503020204020204" pitchFamily="34" charset="-122"/>
              </a:endParaRPr>
            </a:p>
          </p:txBody>
        </p:sp>
        <p:sp>
          <p:nvSpPr>
            <p:cNvPr id="73" name="TextBox 6"/>
            <p:cNvSpPr txBox="1"/>
            <p:nvPr/>
          </p:nvSpPr>
          <p:spPr>
            <a:xfrm>
              <a:off x="1449915" y="2618218"/>
              <a:ext cx="264480" cy="207601"/>
            </a:xfrm>
            <a:prstGeom prst="rect">
              <a:avLst/>
            </a:prstGeom>
            <a:noFill/>
            <a:ln>
              <a:noFill/>
            </a:ln>
          </p:spPr>
          <p:txBody>
            <a:bodyPr wrap="square" rtlCol="0">
              <a:spAutoFit/>
            </a:bodyPr>
            <a:lstStyle>
              <a:defPPr>
                <a:defRPr lang="zh-CN"/>
              </a:defPPr>
              <a:lvl1pPr>
                <a:defRPr sz="1400" b="1"/>
              </a:lvl1pPr>
            </a:lstStyle>
            <a:p>
              <a:r>
                <a:rPr lang="en-US" altLang="zh-CN" sz="1000" dirty="0">
                  <a:latin typeface="微软雅黑" panose="020B0503020204020204" pitchFamily="34" charset="-122"/>
                  <a:ea typeface="微软雅黑" panose="020B0503020204020204" pitchFamily="34" charset="-122"/>
                </a:rPr>
                <a:t>e</a:t>
              </a:r>
              <a:endParaRPr lang="zh-CN" altLang="en-US" sz="1000" dirty="0">
                <a:latin typeface="微软雅黑" panose="020B0503020204020204" pitchFamily="34" charset="-122"/>
                <a:ea typeface="微软雅黑" panose="020B0503020204020204" pitchFamily="34" charset="-122"/>
              </a:endParaRPr>
            </a:p>
          </p:txBody>
        </p:sp>
      </p:grpSp>
      <p:sp>
        <p:nvSpPr>
          <p:cNvPr id="76" name="圆角矩形标注 75"/>
          <p:cNvSpPr/>
          <p:nvPr/>
        </p:nvSpPr>
        <p:spPr bwMode="auto">
          <a:xfrm>
            <a:off x="1407722" y="2271252"/>
            <a:ext cx="1431682" cy="318860"/>
          </a:xfrm>
          <a:prstGeom prst="wedgeRoundRectCallout">
            <a:avLst>
              <a:gd name="adj1" fmla="val 70959"/>
              <a:gd name="adj2" fmla="val -70718"/>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车城展示中心候选地</a:t>
            </a:r>
          </a:p>
        </p:txBody>
      </p:sp>
      <p:sp>
        <p:nvSpPr>
          <p:cNvPr id="56" name="圆角矩形标注 55"/>
          <p:cNvSpPr/>
          <p:nvPr/>
        </p:nvSpPr>
        <p:spPr bwMode="auto">
          <a:xfrm>
            <a:off x="1570552" y="2975226"/>
            <a:ext cx="1805007" cy="318860"/>
          </a:xfrm>
          <a:prstGeom prst="wedgeRoundRectCallout">
            <a:avLst>
              <a:gd name="adj1" fmla="val 53168"/>
              <a:gd name="adj2" fmla="val 9372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路汽车商圈</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汽车城</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4S</a:t>
            </a:r>
            <a:r>
              <a:rPr lang="zh-CN" altLang="en-US" sz="1000" dirty="0">
                <a:latin typeface="微软雅黑" panose="020B0503020204020204" pitchFamily="34" charset="-122"/>
                <a:ea typeface="微软雅黑" panose="020B0503020204020204" pitchFamily="34" charset="-122"/>
              </a:rPr>
              <a:t>店数量：</a:t>
            </a:r>
            <a:endParaRPr lang="en-US" altLang="zh-CN" sz="1000" dirty="0">
              <a:latin typeface="微软雅黑" panose="020B0503020204020204" pitchFamily="34" charset="-122"/>
              <a:ea typeface="微软雅黑" panose="020B0503020204020204" pitchFamily="34" charset="-122"/>
            </a:endParaRPr>
          </a:p>
        </p:txBody>
      </p:sp>
      <p:cxnSp>
        <p:nvCxnSpPr>
          <p:cNvPr id="77" name="直接箭头连接符 76"/>
          <p:cNvCxnSpPr/>
          <p:nvPr/>
        </p:nvCxnSpPr>
        <p:spPr bwMode="auto">
          <a:xfrm flipH="1" flipV="1">
            <a:off x="3134915" y="2317172"/>
            <a:ext cx="305148" cy="765632"/>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直接箭头连接符 77"/>
          <p:cNvCxnSpPr/>
          <p:nvPr/>
        </p:nvCxnSpPr>
        <p:spPr bwMode="auto">
          <a:xfrm flipV="1">
            <a:off x="3283797" y="1349731"/>
            <a:ext cx="1496238" cy="703353"/>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矩形 78"/>
          <p:cNvSpPr/>
          <p:nvPr/>
        </p:nvSpPr>
        <p:spPr>
          <a:xfrm>
            <a:off x="3427693" y="1478073"/>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
        <p:nvSpPr>
          <p:cNvPr id="80" name="矩形 79"/>
          <p:cNvSpPr/>
          <p:nvPr/>
        </p:nvSpPr>
        <p:spPr>
          <a:xfrm>
            <a:off x="3091973" y="2487242"/>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
        <p:nvSpPr>
          <p:cNvPr id="128" name="椭圆 127"/>
          <p:cNvSpPr/>
          <p:nvPr/>
        </p:nvSpPr>
        <p:spPr>
          <a:xfrm>
            <a:off x="5777865" y="1891030"/>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3" name="椭圆 2"/>
          <p:cNvSpPr/>
          <p:nvPr/>
        </p:nvSpPr>
        <p:spPr>
          <a:xfrm>
            <a:off x="4500245" y="2964180"/>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pSp>
        <p:nvGrpSpPr>
          <p:cNvPr id="7" name="组合 6"/>
          <p:cNvGrpSpPr/>
          <p:nvPr/>
        </p:nvGrpSpPr>
        <p:grpSpPr>
          <a:xfrm>
            <a:off x="4598523" y="3159942"/>
            <a:ext cx="256804" cy="246221"/>
            <a:chOff x="1456577" y="1997884"/>
            <a:chExt cx="288032" cy="251987"/>
          </a:xfrm>
        </p:grpSpPr>
        <p:sp>
          <p:nvSpPr>
            <p:cNvPr id="8" name="泪滴形 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Arial" panose="020B0604020202020204" pitchFamily="34" charset="0"/>
                <a:ea typeface="华文中宋" panose="02010600040101010101" pitchFamily="2" charset="-122"/>
              </a:endParaRPr>
            </a:p>
          </p:txBody>
        </p:sp>
        <p:sp>
          <p:nvSpPr>
            <p:cNvPr id="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t>E</a:t>
              </a:r>
              <a:endParaRPr lang="zh-CN" altLang="en-US" sz="1000" b="1" dirty="0"/>
            </a:p>
          </p:txBody>
        </p:sp>
      </p:grpSp>
      <p:sp>
        <p:nvSpPr>
          <p:cNvPr id="50" name="矩形 49"/>
          <p:cNvSpPr/>
          <p:nvPr/>
        </p:nvSpPr>
        <p:spPr>
          <a:xfrm>
            <a:off x="821676" y="971294"/>
            <a:ext cx="7704856" cy="1472719"/>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必须按照模板填写好本市汽车商圈分布，候选场地与本市其他各店的位置及距离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若有多个获选地时须备注好与周边各店距离的同时备注好几个候选地之间的距离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Effect>
                      <a14:colorTemperature colorTemp="5900"/>
                    </a14:imgEffect>
                    <a14:imgEffect>
                      <a14:saturation sat="66000"/>
                    </a14:imgEffect>
                  </a14:imgLayer>
                </a14:imgProps>
              </a:ext>
            </a:extLst>
          </a:blip>
          <a:stretch>
            <a:fillRect/>
          </a:stretch>
        </p:blipFill>
        <p:spPr>
          <a:xfrm>
            <a:off x="797876" y="1045007"/>
            <a:ext cx="7496384" cy="3905489"/>
          </a:xfrm>
          <a:prstGeom prst="rect">
            <a:avLst/>
          </a:prstGeom>
        </p:spPr>
      </p:pic>
      <p:sp>
        <p:nvSpPr>
          <p:cNvPr id="4" name="矩形 3"/>
          <p:cNvSpPr/>
          <p:nvPr/>
        </p:nvSpPr>
        <p:spPr>
          <a:xfrm>
            <a:off x="137568" y="347830"/>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7" name="TextBox 1"/>
          <p:cNvSpPr txBox="1"/>
          <p:nvPr/>
        </p:nvSpPr>
        <p:spPr>
          <a:xfrm>
            <a:off x="288184" y="616898"/>
            <a:ext cx="8708551" cy="355686"/>
          </a:xfrm>
          <a:prstGeom prst="rect">
            <a:avLst/>
          </a:prstGeom>
          <a:noFill/>
        </p:spPr>
        <p:txBody>
          <a:bodyPr wrap="square" lIns="77925" tIns="38963" rIns="77925" bIns="38963" rtlCol="0">
            <a:spAutoFit/>
          </a:bodyPr>
          <a:lstStyle/>
          <a:p>
            <a:pPr>
              <a:lnSpc>
                <a:spcPct val="150000"/>
              </a:lnSpc>
            </a:pP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候选址一</a:t>
            </a:r>
            <a:r>
              <a:rPr lang="zh-CN" altLang="en-US" sz="1200" b="1" dirty="0" smtClean="0">
                <a:latin typeface="微软雅黑" panose="020B0503020204020204" pitchFamily="34" charset="-122"/>
                <a:ea typeface="微软雅黑" panose="020B0503020204020204" pitchFamily="34" charset="-122"/>
                <a:sym typeface="Wingdings" panose="05000000000000000000" pitchFamily="2" charset="2"/>
              </a:rPr>
              <a:t>：</a:t>
            </a:r>
            <a:r>
              <a:rPr lang="en-US" altLang="zh-CN" sz="1200" b="1" dirty="0" smtClean="0">
                <a:latin typeface="微软雅黑" panose="020B0503020204020204" pitchFamily="34" charset="-122"/>
                <a:ea typeface="微软雅黑" panose="020B0503020204020204" pitchFamily="34" charset="-122"/>
                <a:sym typeface="Wingdings" panose="05000000000000000000" pitchFamily="2" charset="2"/>
              </a:rPr>
              <a:t>3-5</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公里范围</a:t>
            </a:r>
            <a:r>
              <a:rPr lang="zh-CN" altLang="en-US" sz="1200" b="1" dirty="0" smtClean="0">
                <a:latin typeface="微软雅黑" panose="020B0503020204020204" pitchFamily="34" charset="-122"/>
                <a:ea typeface="微软雅黑" panose="020B0503020204020204" pitchFamily="34" charset="-122"/>
                <a:sym typeface="Wingdings" panose="05000000000000000000" pitchFamily="2" charset="2"/>
              </a:rPr>
              <a:t>内情况</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下图以候选地址为中心，</a:t>
            </a:r>
            <a:r>
              <a:rPr lang="en-US" altLang="zh-CN"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3-5</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公里为半径，标出周边已有商场位置，汽车城位置，没有不需要标注</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dirty="0">
              <a:latin typeface="微软雅黑" panose="020B0503020204020204" pitchFamily="34" charset="-122"/>
              <a:ea typeface="微软雅黑" panose="020B0503020204020204" pitchFamily="34" charset="-122"/>
            </a:endParaRPr>
          </a:p>
        </p:txBody>
      </p:sp>
      <p:sp>
        <p:nvSpPr>
          <p:cNvPr id="36" name="TextBox 11"/>
          <p:cNvSpPr txBox="1"/>
          <p:nvPr/>
        </p:nvSpPr>
        <p:spPr>
          <a:xfrm>
            <a:off x="716802" y="4956289"/>
            <a:ext cx="8640960" cy="232575"/>
          </a:xfrm>
          <a:prstGeom prst="rect">
            <a:avLst/>
          </a:prstGeom>
          <a:noFill/>
        </p:spPr>
        <p:txBody>
          <a:bodyPr wrap="square" lIns="77925" tIns="38963" rIns="77925" bIns="38963" rtlCol="0">
            <a:spAutoFit/>
          </a:bodyPr>
          <a:lstStyle/>
          <a:p>
            <a:r>
              <a:rPr lang="zh-CN" altLang="en-US" sz="1000" dirty="0">
                <a:latin typeface="微软雅黑" panose="020B0503020204020204" pitchFamily="34" charset="-122"/>
                <a:ea typeface="微软雅黑" panose="020B0503020204020204" pitchFamily="34" charset="-122"/>
              </a:rPr>
              <a:t>注：请使用左侧图标符号在城市地图中标识出对应的项目；</a:t>
            </a:r>
          </a:p>
        </p:txBody>
      </p:sp>
      <p:sp>
        <p:nvSpPr>
          <p:cNvPr id="5" name="圆角矩形 4"/>
          <p:cNvSpPr/>
          <p:nvPr/>
        </p:nvSpPr>
        <p:spPr bwMode="auto">
          <a:xfrm rot="19778151">
            <a:off x="820165" y="1143473"/>
            <a:ext cx="688338" cy="325421"/>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400" b="1" kern="0" dirty="0">
                <a:solidFill>
                  <a:srgbClr val="FF0000"/>
                </a:solidFill>
                <a:latin typeface="微软雅黑" panose="020B0503020204020204" pitchFamily="34" charset="-122"/>
                <a:ea typeface="微软雅黑" panose="020B0503020204020204" pitchFamily="34" charset="-122"/>
              </a:rPr>
              <a:t>示例</a:t>
            </a:r>
          </a:p>
        </p:txBody>
      </p:sp>
      <p:sp>
        <p:nvSpPr>
          <p:cNvPr id="28" name="圆角矩形标注 27"/>
          <p:cNvSpPr/>
          <p:nvPr/>
        </p:nvSpPr>
        <p:spPr bwMode="auto">
          <a:xfrm>
            <a:off x="4661413" y="2356131"/>
            <a:ext cx="1280085" cy="412970"/>
          </a:xfrm>
          <a:prstGeom prst="wedgeRoundRectCallout">
            <a:avLst>
              <a:gd name="adj1" fmla="val -85213"/>
              <a:gd name="adj2" fmla="val 71322"/>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endParaRPr lang="en-US" altLang="zh-CN" sz="1000" dirty="0">
              <a:latin typeface="Arial" panose="020B0604020202020204" pitchFamily="34" charset="0"/>
              <a:ea typeface="华文中宋" panose="02010600040101010101" pitchFamily="2" charset="-122"/>
            </a:endParaRPr>
          </a:p>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位置：****</a:t>
            </a:r>
            <a:endParaRPr lang="en-US" altLang="zh-CN" sz="1000" dirty="0">
              <a:latin typeface="Arial" panose="020B0604020202020204" pitchFamily="34" charset="0"/>
              <a:ea typeface="华文中宋" panose="02010600040101010101" pitchFamily="2" charset="-122"/>
            </a:endParaRPr>
          </a:p>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面积：</a:t>
            </a:r>
            <a:endParaRPr lang="en-US" altLang="zh-CN" sz="1000" dirty="0">
              <a:latin typeface="Arial" panose="020B0604020202020204" pitchFamily="34" charset="0"/>
              <a:ea typeface="华文中宋" panose="02010600040101010101" pitchFamily="2" charset="-122"/>
            </a:endParaRPr>
          </a:p>
          <a:p>
            <a:pPr fontAlgn="base">
              <a:spcBef>
                <a:spcPct val="0"/>
              </a:spcBef>
              <a:spcAft>
                <a:spcPct val="0"/>
              </a:spcAft>
            </a:pPr>
            <a:endParaRPr lang="zh-CN" altLang="en-US" sz="1000" dirty="0">
              <a:latin typeface="Arial" panose="020B0604020202020204" pitchFamily="34" charset="0"/>
              <a:ea typeface="华文中宋" panose="02010600040101010101" pitchFamily="2" charset="-122"/>
            </a:endParaRPr>
          </a:p>
        </p:txBody>
      </p:sp>
      <p:sp>
        <p:nvSpPr>
          <p:cNvPr id="64" name="矩形 63"/>
          <p:cNvSpPr/>
          <p:nvPr/>
        </p:nvSpPr>
        <p:spPr>
          <a:xfrm>
            <a:off x="1994882" y="385305"/>
            <a:ext cx="1529542" cy="263353"/>
          </a:xfrm>
          <a:prstGeom prst="rect">
            <a:avLst/>
          </a:prstGeom>
        </p:spPr>
        <p:txBody>
          <a:bodyPr wrap="none" lIns="77925" tIns="38963" rIns="77925" bIns="38963">
            <a:spAutoFit/>
          </a:bodyPr>
          <a:lstStyle/>
          <a:p>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候选地具体描述</a:t>
            </a:r>
            <a:r>
              <a:rPr lang="zh-CN" altLang="en-US" sz="1200" dirty="0">
                <a:latin typeface="微软雅黑" panose="020B0503020204020204" pitchFamily="34" charset="-122"/>
                <a:ea typeface="微软雅黑" panose="020B0503020204020204" pitchFamily="34" charset="-122"/>
                <a:sym typeface="Wingdings" panose="05000000000000000000" pitchFamily="2" charset="2"/>
              </a:rPr>
              <a:t>：</a:t>
            </a:r>
            <a:endParaRPr lang="en-US" altLang="zh-CN" sz="1200" dirty="0">
              <a:latin typeface="微软雅黑" panose="020B0503020204020204" pitchFamily="34" charset="-122"/>
              <a:ea typeface="微软雅黑" panose="020B0503020204020204" pitchFamily="34" charset="-122"/>
              <a:sym typeface="Wingdings" panose="05000000000000000000" pitchFamily="2" charset="2"/>
            </a:endParaRPr>
          </a:p>
        </p:txBody>
      </p:sp>
      <p:sp>
        <p:nvSpPr>
          <p:cNvPr id="75" name="矩形 74"/>
          <p:cNvSpPr/>
          <p:nvPr/>
        </p:nvSpPr>
        <p:spPr>
          <a:xfrm>
            <a:off x="6366661" y="-2957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34" name="圆角矩形标注 33"/>
          <p:cNvSpPr/>
          <p:nvPr/>
        </p:nvSpPr>
        <p:spPr bwMode="auto">
          <a:xfrm>
            <a:off x="2363959" y="3362105"/>
            <a:ext cx="1805007" cy="318860"/>
          </a:xfrm>
          <a:prstGeom prst="wedgeRoundRectCallout">
            <a:avLst>
              <a:gd name="adj1" fmla="val 23148"/>
              <a:gd name="adj2" fmla="val -15410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路汽车商圈</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汽车城</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4S</a:t>
            </a:r>
            <a:r>
              <a:rPr lang="zh-CN" altLang="en-US" sz="1000" dirty="0">
                <a:latin typeface="微软雅黑" panose="020B0503020204020204" pitchFamily="34" charset="-122"/>
                <a:ea typeface="微软雅黑" panose="020B0503020204020204" pitchFamily="34" charset="-122"/>
              </a:rPr>
              <a:t>店数量：</a:t>
            </a:r>
            <a:endParaRPr lang="en-US" altLang="zh-CN" sz="1000" dirty="0">
              <a:latin typeface="微软雅黑" panose="020B0503020204020204" pitchFamily="34" charset="-122"/>
              <a:ea typeface="微软雅黑" panose="020B0503020204020204" pitchFamily="34" charset="-122"/>
            </a:endParaRPr>
          </a:p>
        </p:txBody>
      </p:sp>
      <p:grpSp>
        <p:nvGrpSpPr>
          <p:cNvPr id="56" name="组合 55"/>
          <p:cNvGrpSpPr/>
          <p:nvPr/>
        </p:nvGrpSpPr>
        <p:grpSpPr>
          <a:xfrm>
            <a:off x="5282234" y="3902597"/>
            <a:ext cx="293586" cy="315114"/>
            <a:chOff x="1449915" y="2618218"/>
            <a:chExt cx="264480" cy="265688"/>
          </a:xfrm>
        </p:grpSpPr>
        <p:sp>
          <p:nvSpPr>
            <p:cNvPr id="57" name="五边形 56"/>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latin typeface="Arial" panose="020B0604020202020204" pitchFamily="34" charset="0"/>
                <a:ea typeface="华文中宋" panose="02010600040101010101" pitchFamily="2" charset="-122"/>
              </a:endParaRPr>
            </a:p>
          </p:txBody>
        </p:sp>
        <p:sp>
          <p:nvSpPr>
            <p:cNvPr id="58" name="TextBox 6"/>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t>e</a:t>
              </a:r>
              <a:endParaRPr lang="zh-CN" altLang="en-US" sz="1000" dirty="0"/>
            </a:p>
          </p:txBody>
        </p:sp>
      </p:grpSp>
      <p:sp>
        <p:nvSpPr>
          <p:cNvPr id="59" name="圆角矩形标注 58"/>
          <p:cNvSpPr/>
          <p:nvPr/>
        </p:nvSpPr>
        <p:spPr bwMode="auto">
          <a:xfrm>
            <a:off x="2042969" y="2239385"/>
            <a:ext cx="1825322" cy="318860"/>
          </a:xfrm>
          <a:prstGeom prst="wedgeRoundRectCallout">
            <a:avLst>
              <a:gd name="adj1" fmla="val 55410"/>
              <a:gd name="adj2" fmla="val 10276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体验中心</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展示中心候选地</a:t>
            </a:r>
          </a:p>
        </p:txBody>
      </p:sp>
      <p:sp>
        <p:nvSpPr>
          <p:cNvPr id="60" name="圆角矩形标注 59"/>
          <p:cNvSpPr/>
          <p:nvPr/>
        </p:nvSpPr>
        <p:spPr bwMode="auto">
          <a:xfrm>
            <a:off x="5782714" y="4217711"/>
            <a:ext cx="1431682" cy="318860"/>
          </a:xfrm>
          <a:prstGeom prst="wedgeRoundRectCallout">
            <a:avLst>
              <a:gd name="adj1" fmla="val -70972"/>
              <a:gd name="adj2" fmla="val -53015"/>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展示中心候选地</a:t>
            </a:r>
          </a:p>
        </p:txBody>
      </p:sp>
      <p:cxnSp>
        <p:nvCxnSpPr>
          <p:cNvPr id="61" name="直接箭头连接符 60"/>
          <p:cNvCxnSpPr/>
          <p:nvPr/>
        </p:nvCxnSpPr>
        <p:spPr bwMode="auto">
          <a:xfrm>
            <a:off x="4101276" y="3064388"/>
            <a:ext cx="1180958" cy="998978"/>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矩形 64"/>
          <p:cNvSpPr/>
          <p:nvPr/>
        </p:nvSpPr>
        <p:spPr>
          <a:xfrm>
            <a:off x="4535582" y="3306285"/>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200" b="1" dirty="0" err="1">
                <a:solidFill>
                  <a:prstClr val="black"/>
                </a:solidFill>
                <a:latin typeface="微软雅黑" panose="020B0503020204020204" pitchFamily="34" charset="-122"/>
                <a:ea typeface="微软雅黑" panose="020B0503020204020204" pitchFamily="34" charset="-122"/>
              </a:rPr>
              <a:t>XXkm</a:t>
            </a:r>
            <a:endParaRPr lang="zh-CN" altLang="en-US" sz="1200" b="1" dirty="0">
              <a:solidFill>
                <a:prstClr val="black"/>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95273" y="2788467"/>
            <a:ext cx="256804" cy="246221"/>
            <a:chOff x="1456577" y="1997884"/>
            <a:chExt cx="288032" cy="251987"/>
          </a:xfrm>
        </p:grpSpPr>
        <p:sp>
          <p:nvSpPr>
            <p:cNvPr id="3" name="泪滴形 2"/>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Arial" panose="020B0604020202020204" pitchFamily="34" charset="0"/>
                <a:ea typeface="华文中宋" panose="02010600040101010101" pitchFamily="2" charset="-122"/>
              </a:endParaRPr>
            </a:p>
          </p:txBody>
        </p:sp>
        <p:sp>
          <p:nvSpPr>
            <p:cNvPr id="6"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t>E</a:t>
              </a:r>
              <a:endParaRPr lang="zh-CN" altLang="en-US" sz="1000" b="1" dirty="0"/>
            </a:p>
          </p:txBody>
        </p:sp>
      </p:grpSp>
      <p:sp>
        <p:nvSpPr>
          <p:cNvPr id="131" name="椭圆 130"/>
          <p:cNvSpPr/>
          <p:nvPr/>
        </p:nvSpPr>
        <p:spPr>
          <a:xfrm>
            <a:off x="3563648" y="2677043"/>
            <a:ext cx="861589" cy="566350"/>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aphicFrame>
        <p:nvGraphicFramePr>
          <p:cNvPr id="32" name="表格 31"/>
          <p:cNvGraphicFramePr>
            <a:graphicFrameLocks noGrp="1"/>
          </p:cNvGraphicFramePr>
          <p:nvPr>
            <p:extLst>
              <p:ext uri="{D42A27DB-BD31-4B8C-83A1-F6EECF244321}">
                <p14:modId xmlns:p14="http://schemas.microsoft.com/office/powerpoint/2010/main" val="4217664366"/>
              </p:ext>
            </p:extLst>
          </p:nvPr>
        </p:nvGraphicFramePr>
        <p:xfrm>
          <a:off x="94778" y="1995686"/>
          <a:ext cx="1381492" cy="2646893"/>
        </p:xfrm>
        <a:graphic>
          <a:graphicData uri="http://schemas.openxmlformats.org/drawingml/2006/table">
            <a:tbl>
              <a:tblPr/>
              <a:tblGrid>
                <a:gridCol w="300758">
                  <a:extLst>
                    <a:ext uri="{9D8B030D-6E8A-4147-A177-3AD203B41FA5}">
                      <a16:colId xmlns:a16="http://schemas.microsoft.com/office/drawing/2014/main" xmlns="" val="20000"/>
                    </a:ext>
                  </a:extLst>
                </a:gridCol>
                <a:gridCol w="587896">
                  <a:extLst>
                    <a:ext uri="{9D8B030D-6E8A-4147-A177-3AD203B41FA5}">
                      <a16:colId xmlns:a16="http://schemas.microsoft.com/office/drawing/2014/main" xmlns="" val="20001"/>
                    </a:ext>
                  </a:extLst>
                </a:gridCol>
                <a:gridCol w="492838">
                  <a:extLst>
                    <a:ext uri="{9D8B030D-6E8A-4147-A177-3AD203B41FA5}">
                      <a16:colId xmlns:a16="http://schemas.microsoft.com/office/drawing/2014/main" xmlns="" val="20002"/>
                    </a:ext>
                  </a:extLst>
                </a:gridCol>
              </a:tblGrid>
              <a:tr h="363368">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序号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项目</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符号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xmlns="" val="10000"/>
                  </a:ext>
                </a:extLst>
              </a:tr>
              <a:tr h="563913">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1</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体验中心</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展示中心</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4</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展厅</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435058">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5</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商圈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435058">
                <a:tc>
                  <a:txBody>
                    <a:bodyPr/>
                    <a:lstStyle/>
                    <a:p>
                      <a:pPr algn="ctr" fontAlgn="b"/>
                      <a:r>
                        <a:rPr lang="en-US" sz="1100" b="0" i="0" u="none" strike="noStrike" dirty="0" smtClean="0">
                          <a:solidFill>
                            <a:srgbClr val="000000"/>
                          </a:solidFill>
                          <a:latin typeface="微软雅黑" panose="020B0503020204020204" pitchFamily="34" charset="-122"/>
                          <a:ea typeface="微软雅黑" panose="020B0503020204020204" pitchFamily="34" charset="-122"/>
                        </a:rPr>
                        <a:t>6</a:t>
                      </a:r>
                      <a:endParaRPr 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大型商场</a:t>
                      </a: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商超</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r>
            </a:tbl>
          </a:graphicData>
        </a:graphic>
      </p:graphicFrame>
      <p:sp>
        <p:nvSpPr>
          <p:cNvPr id="33" name="流程图: 摘录 32"/>
          <p:cNvSpPr/>
          <p:nvPr/>
        </p:nvSpPr>
        <p:spPr bwMode="auto">
          <a:xfrm flipV="1">
            <a:off x="1120872" y="3535614"/>
            <a:ext cx="215243" cy="168462"/>
          </a:xfrm>
          <a:prstGeom prst="flowChartExtract">
            <a:avLst/>
          </a:prstGeom>
          <a:solidFill>
            <a:srgbClr val="66FF33"/>
          </a:solidFill>
          <a:ln w="9525" cap="flat" cmpd="sng" algn="ctr">
            <a:solidFill>
              <a:srgbClr val="009900"/>
            </a:solidFill>
            <a:prstDash val="solid"/>
            <a:round/>
            <a:headEnd type="none" w="med" len="med"/>
            <a:tailEnd type="none" w="med" len="med"/>
          </a:ln>
          <a:effectLst/>
        </p:spPr>
        <p:txBody>
          <a:bodyPr vert="horz" wrap="none" lIns="77925" tIns="38963" rIns="77925" bIns="38963" numCol="1" rtlCol="0" anchor="ctr" anchorCtr="0" compatLnSpc="1"/>
          <a:lstStyle/>
          <a:p>
            <a:pPr algn="ctr"/>
            <a:endParaRPr lang="zh-CN" altLang="en-US" sz="1200">
              <a:latin typeface="Arial" panose="020B0604020202020204" pitchFamily="34" charset="0"/>
              <a:ea typeface="华文中宋" panose="02010600040101010101" pitchFamily="2" charset="-122"/>
            </a:endParaRPr>
          </a:p>
        </p:txBody>
      </p:sp>
      <p:grpSp>
        <p:nvGrpSpPr>
          <p:cNvPr id="35" name="组合 34"/>
          <p:cNvGrpSpPr/>
          <p:nvPr/>
        </p:nvGrpSpPr>
        <p:grpSpPr>
          <a:xfrm>
            <a:off x="1109806" y="2545815"/>
            <a:ext cx="256804" cy="246221"/>
            <a:chOff x="1456577" y="1997884"/>
            <a:chExt cx="288032" cy="251987"/>
          </a:xfrm>
        </p:grpSpPr>
        <p:sp>
          <p:nvSpPr>
            <p:cNvPr id="37" name="泪滴形 36"/>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Arial" panose="020B0604020202020204" pitchFamily="34" charset="0"/>
                <a:ea typeface="华文中宋" panose="02010600040101010101" pitchFamily="2" charset="-122"/>
              </a:endParaRPr>
            </a:p>
          </p:txBody>
        </p:sp>
        <p:sp>
          <p:nvSpPr>
            <p:cNvPr id="38"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t>E</a:t>
              </a:r>
              <a:endParaRPr lang="zh-CN" altLang="en-US" sz="1000" b="1" dirty="0"/>
            </a:p>
          </p:txBody>
        </p:sp>
      </p:grpSp>
      <p:grpSp>
        <p:nvGrpSpPr>
          <p:cNvPr id="39" name="组合 38"/>
          <p:cNvGrpSpPr/>
          <p:nvPr/>
        </p:nvGrpSpPr>
        <p:grpSpPr>
          <a:xfrm>
            <a:off x="1105550" y="3046736"/>
            <a:ext cx="242111" cy="285715"/>
            <a:chOff x="1449915" y="2618218"/>
            <a:chExt cx="264480" cy="265688"/>
          </a:xfrm>
        </p:grpSpPr>
        <p:sp>
          <p:nvSpPr>
            <p:cNvPr id="40" name="五边形 39"/>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latin typeface="Arial" panose="020B0604020202020204" pitchFamily="34" charset="0"/>
                <a:ea typeface="华文中宋" panose="02010600040101010101" pitchFamily="2" charset="-122"/>
              </a:endParaRPr>
            </a:p>
          </p:txBody>
        </p:sp>
        <p:sp>
          <p:nvSpPr>
            <p:cNvPr id="41" name="TextBox 6"/>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t>e</a:t>
              </a:r>
              <a:endParaRPr lang="zh-CN" altLang="en-US" sz="1000" dirty="0"/>
            </a:p>
          </p:txBody>
        </p:sp>
      </p:grpSp>
      <p:pic>
        <p:nvPicPr>
          <p:cNvPr id="42" name="Picture 2"/>
          <p:cNvPicPr>
            <a:picLocks noChangeAspect="1" noChangeArrowheads="1"/>
          </p:cNvPicPr>
          <p:nvPr/>
        </p:nvPicPr>
        <p:blipFill>
          <a:blip r:embed="rId4" cstate="email">
            <a:duotone>
              <a:schemeClr val="accent2">
                <a:shade val="45000"/>
                <a:satMod val="135000"/>
              </a:schemeClr>
              <a:prstClr val="white"/>
            </a:duotone>
          </a:blip>
          <a:srcRect/>
          <a:stretch>
            <a:fillRect/>
          </a:stretch>
        </p:blipFill>
        <p:spPr bwMode="auto">
          <a:xfrm>
            <a:off x="1086256" y="4324503"/>
            <a:ext cx="265876" cy="216024"/>
          </a:xfrm>
          <a:prstGeom prst="rect">
            <a:avLst/>
          </a:prstGeom>
          <a:solidFill>
            <a:srgbClr val="66FF33"/>
          </a:solidFill>
          <a:ln>
            <a:noFill/>
          </a:ln>
        </p:spPr>
      </p:pic>
      <p:pic>
        <p:nvPicPr>
          <p:cNvPr id="43" name="Picture 4"/>
          <p:cNvPicPr>
            <a:picLocks noChangeAspect="1" noChangeArrowheads="1"/>
          </p:cNvPicPr>
          <p:nvPr/>
        </p:nvPicPr>
        <p:blipFill>
          <a:blip r:embed="rId5" cstate="email">
            <a:duotone>
              <a:schemeClr val="accent2">
                <a:shade val="45000"/>
                <a:satMod val="135000"/>
              </a:schemeClr>
              <a:prstClr val="white"/>
            </a:duotone>
            <a:extLst>
              <a:ext uri="{BEBA8EAE-BF5A-486C-A8C5-ECC9F3942E4B}">
                <a14:imgProps xmlns:a14="http://schemas.microsoft.com/office/drawing/2010/main">
                  <a14:imgLayer r:embed="rId6">
                    <a14:imgEffect>
                      <a14:brightnessContrast contrast="20000"/>
                    </a14:imgEffect>
                    <a14:imgEffect>
                      <a14:saturation sat="0"/>
                    </a14:imgEffect>
                  </a14:imgLayer>
                </a14:imgProps>
              </a:ext>
            </a:extLst>
          </a:blip>
          <a:srcRect/>
          <a:stretch>
            <a:fillRect/>
          </a:stretch>
        </p:blipFill>
        <p:spPr bwMode="auto">
          <a:xfrm>
            <a:off x="1058560" y="3845139"/>
            <a:ext cx="336090" cy="25847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37568" y="347830"/>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32" name="TextBox 1"/>
          <p:cNvSpPr txBox="1"/>
          <p:nvPr/>
        </p:nvSpPr>
        <p:spPr>
          <a:xfrm>
            <a:off x="290789" y="588518"/>
            <a:ext cx="8523749" cy="586518"/>
          </a:xfrm>
          <a:prstGeom prst="rect">
            <a:avLst/>
          </a:prstGeom>
          <a:noFill/>
        </p:spPr>
        <p:txBody>
          <a:bodyPr wrap="square" lIns="77925" tIns="38963" rIns="77925" bIns="38963" rtlCol="0">
            <a:spAutoFit/>
          </a:bodyPr>
          <a:lstStyle/>
          <a:p>
            <a:pPr>
              <a:lnSpc>
                <a:spcPct val="150000"/>
              </a:lnSpc>
            </a:pPr>
            <a:r>
              <a:rPr lang="zh-CN" altLang="en-US" sz="10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000" b="1" dirty="0">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200" b="1" dirty="0">
                <a:latin typeface="微软雅黑" panose="020B0503020204020204" pitchFamily="34" charset="-122"/>
                <a:ea typeface="微软雅黑" panose="020B0503020204020204" pitchFamily="34" charset="-122"/>
                <a:sym typeface="Wingdings" panose="05000000000000000000" pitchFamily="2" charset="2"/>
              </a:rPr>
              <a:t>1</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公里范围内汽车品牌</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下图以候选地址为中心，</a:t>
            </a:r>
            <a:r>
              <a:rPr lang="en-US" altLang="zh-CN"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公里为半径，用卫星实景图标出周边已有的汽车品牌位置，各个汽车品牌</a:t>
            </a:r>
            <a:r>
              <a:rPr lang="en-US" altLang="zh-CN"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logo</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在本报告倒数第二页，可供引用</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dirty="0">
              <a:latin typeface="微软雅黑" panose="020B0503020204020204" pitchFamily="34" charset="-122"/>
              <a:ea typeface="微软雅黑" panose="020B0503020204020204" pitchFamily="34" charset="-122"/>
            </a:endParaRPr>
          </a:p>
        </p:txBody>
      </p:sp>
      <p:sp>
        <p:nvSpPr>
          <p:cNvPr id="33" name="矩形 32"/>
          <p:cNvSpPr/>
          <p:nvPr/>
        </p:nvSpPr>
        <p:spPr>
          <a:xfrm>
            <a:off x="1994882" y="377810"/>
            <a:ext cx="1529542" cy="263353"/>
          </a:xfrm>
          <a:prstGeom prst="rect">
            <a:avLst/>
          </a:prstGeom>
        </p:spPr>
        <p:txBody>
          <a:bodyPr wrap="none" lIns="77925" tIns="38963" rIns="77925" bIns="38963">
            <a:spAutoFit/>
          </a:bodyPr>
          <a:lstStyle/>
          <a:p>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候选地具体描述</a:t>
            </a:r>
            <a:r>
              <a:rPr lang="zh-CN" altLang="en-US" sz="1200" dirty="0">
                <a:latin typeface="微软雅黑" panose="020B0503020204020204" pitchFamily="34" charset="-122"/>
                <a:ea typeface="微软雅黑" panose="020B0503020204020204" pitchFamily="34" charset="-122"/>
                <a:sym typeface="Wingdings" panose="05000000000000000000" pitchFamily="2" charset="2"/>
              </a:rPr>
              <a:t>：</a:t>
            </a:r>
            <a:endParaRPr lang="en-US" altLang="zh-CN" sz="1200" dirty="0">
              <a:latin typeface="微软雅黑" panose="020B0503020204020204" pitchFamily="34" charset="-122"/>
              <a:ea typeface="微软雅黑" panose="020B0503020204020204" pitchFamily="34" charset="-122"/>
              <a:sym typeface="Wingdings" panose="05000000000000000000" pitchFamily="2" charset="2"/>
            </a:endParaRPr>
          </a:p>
        </p:txBody>
      </p:sp>
      <p:sp>
        <p:nvSpPr>
          <p:cNvPr id="55" name="矩形 54"/>
          <p:cNvSpPr/>
          <p:nvPr/>
        </p:nvSpPr>
        <p:spPr>
          <a:xfrm>
            <a:off x="6366661" y="-2957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20" name="圆角矩形 19"/>
          <p:cNvSpPr/>
          <p:nvPr/>
        </p:nvSpPr>
        <p:spPr bwMode="auto">
          <a:xfrm rot="19778151">
            <a:off x="30267" y="1110262"/>
            <a:ext cx="687440" cy="306467"/>
          </a:xfrm>
          <a:prstGeom prst="roundRect">
            <a:avLst/>
          </a:prstGeom>
          <a:solidFill>
            <a:sysClr val="window" lastClr="FFFFFF"/>
          </a:solidFill>
          <a:ln w="19050" cap="flat" cmpd="sng" algn="ctr">
            <a:solidFill>
              <a:srgbClr val="00A5AE"/>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200" b="1" kern="0" dirty="0">
                <a:solidFill>
                  <a:srgbClr val="FF0000"/>
                </a:solidFill>
                <a:latin typeface="微软雅黑" panose="020B0503020204020204" pitchFamily="34" charset="-122"/>
                <a:ea typeface="微软雅黑" panose="020B0503020204020204" pitchFamily="34" charset="-122"/>
              </a:rPr>
              <a:t>示例</a:t>
            </a:r>
          </a:p>
        </p:txBody>
      </p:sp>
      <p:grpSp>
        <p:nvGrpSpPr>
          <p:cNvPr id="18" name="组合 17"/>
          <p:cNvGrpSpPr/>
          <p:nvPr/>
        </p:nvGrpSpPr>
        <p:grpSpPr>
          <a:xfrm>
            <a:off x="827405" y="1113790"/>
            <a:ext cx="7208433" cy="3732404"/>
            <a:chOff x="628" y="667"/>
            <a:chExt cx="13145" cy="7335"/>
          </a:xfrm>
        </p:grpSpPr>
        <p:pic>
          <p:nvPicPr>
            <p:cNvPr id="8" name="图片 7"/>
            <p:cNvPicPr>
              <a:picLocks noChangeAspect="1"/>
            </p:cNvPicPr>
            <p:nvPr/>
          </p:nvPicPr>
          <p:blipFill>
            <a:blip r:embed="rId2"/>
            <a:stretch>
              <a:fillRect/>
            </a:stretch>
          </p:blipFill>
          <p:spPr>
            <a:xfrm>
              <a:off x="628" y="667"/>
              <a:ext cx="13145" cy="7335"/>
            </a:xfrm>
            <a:prstGeom prst="rect">
              <a:avLst/>
            </a:prstGeom>
          </p:spPr>
        </p:pic>
        <p:pic>
          <p:nvPicPr>
            <p:cNvPr id="13" name="图片 12"/>
            <p:cNvPicPr>
              <a:picLocks noChangeAspect="1"/>
            </p:cNvPicPr>
            <p:nvPr/>
          </p:nvPicPr>
          <p:blipFill>
            <a:blip r:embed="rId3" cstate="hqprint"/>
            <a:stretch>
              <a:fillRect/>
            </a:stretch>
          </p:blipFill>
          <p:spPr>
            <a:xfrm>
              <a:off x="1531" y="4370"/>
              <a:ext cx="521" cy="464"/>
            </a:xfrm>
            <a:prstGeom prst="rect">
              <a:avLst/>
            </a:prstGeom>
          </p:spPr>
        </p:pic>
        <p:pic>
          <p:nvPicPr>
            <p:cNvPr id="17" name="图片 16"/>
            <p:cNvPicPr>
              <a:picLocks noChangeAspect="1"/>
            </p:cNvPicPr>
            <p:nvPr/>
          </p:nvPicPr>
          <p:blipFill>
            <a:blip r:embed="rId4" cstate="hqprint"/>
            <a:stretch>
              <a:fillRect/>
            </a:stretch>
          </p:blipFill>
          <p:spPr>
            <a:xfrm>
              <a:off x="2211" y="5071"/>
              <a:ext cx="638" cy="234"/>
            </a:xfrm>
            <a:prstGeom prst="rect">
              <a:avLst/>
            </a:prstGeom>
          </p:spPr>
        </p:pic>
        <p:pic>
          <p:nvPicPr>
            <p:cNvPr id="3" name="图片 2"/>
            <p:cNvPicPr>
              <a:picLocks noChangeAspect="1"/>
            </p:cNvPicPr>
            <p:nvPr/>
          </p:nvPicPr>
          <p:blipFill>
            <a:blip r:embed="rId5" cstate="hqprint"/>
            <a:stretch>
              <a:fillRect/>
            </a:stretch>
          </p:blipFill>
          <p:spPr>
            <a:xfrm>
              <a:off x="2324" y="4390"/>
              <a:ext cx="649" cy="362"/>
            </a:xfrm>
            <a:prstGeom prst="rect">
              <a:avLst/>
            </a:prstGeom>
          </p:spPr>
        </p:pic>
        <p:pic>
          <p:nvPicPr>
            <p:cNvPr id="5" name="图片 4"/>
            <p:cNvPicPr>
              <a:picLocks noChangeAspect="1"/>
            </p:cNvPicPr>
            <p:nvPr/>
          </p:nvPicPr>
          <p:blipFill>
            <a:blip r:embed="rId6" cstate="hqprint"/>
            <a:stretch>
              <a:fillRect/>
            </a:stretch>
          </p:blipFill>
          <p:spPr>
            <a:xfrm>
              <a:off x="3799" y="5071"/>
              <a:ext cx="538" cy="272"/>
            </a:xfrm>
            <a:prstGeom prst="rect">
              <a:avLst/>
            </a:prstGeom>
          </p:spPr>
        </p:pic>
        <p:pic>
          <p:nvPicPr>
            <p:cNvPr id="6" name="图片 5" descr="比亚迪.jpg"/>
            <p:cNvPicPr>
              <a:picLocks noChangeAspect="1"/>
            </p:cNvPicPr>
            <p:nvPr/>
          </p:nvPicPr>
          <p:blipFill>
            <a:blip r:embed="rId7"/>
            <a:stretch>
              <a:fillRect/>
            </a:stretch>
          </p:blipFill>
          <p:spPr>
            <a:xfrm>
              <a:off x="6520" y="5298"/>
              <a:ext cx="432" cy="289"/>
            </a:xfrm>
            <a:prstGeom prst="rect">
              <a:avLst/>
            </a:prstGeom>
          </p:spPr>
        </p:pic>
        <p:pic>
          <p:nvPicPr>
            <p:cNvPr id="35" name="图片 34"/>
            <p:cNvPicPr>
              <a:picLocks noChangeAspect="1"/>
            </p:cNvPicPr>
            <p:nvPr/>
          </p:nvPicPr>
          <p:blipFill>
            <a:blip r:embed="rId8" cstate="hqprint"/>
            <a:stretch>
              <a:fillRect/>
            </a:stretch>
          </p:blipFill>
          <p:spPr>
            <a:xfrm>
              <a:off x="6860" y="4926"/>
              <a:ext cx="536" cy="417"/>
            </a:xfrm>
            <a:prstGeom prst="rect">
              <a:avLst/>
            </a:prstGeom>
          </p:spPr>
        </p:pic>
        <p:pic>
          <p:nvPicPr>
            <p:cNvPr id="9" name="图片 8"/>
            <p:cNvPicPr>
              <a:picLocks noChangeAspect="1"/>
            </p:cNvPicPr>
            <p:nvPr/>
          </p:nvPicPr>
          <p:blipFill>
            <a:blip r:embed="rId9" cstate="hqprint"/>
            <a:stretch>
              <a:fillRect/>
            </a:stretch>
          </p:blipFill>
          <p:spPr>
            <a:xfrm>
              <a:off x="7200" y="5411"/>
              <a:ext cx="357" cy="377"/>
            </a:xfrm>
            <a:prstGeom prst="rect">
              <a:avLst/>
            </a:prstGeom>
          </p:spPr>
        </p:pic>
        <p:pic>
          <p:nvPicPr>
            <p:cNvPr id="10" name="图片 9"/>
            <p:cNvPicPr>
              <a:picLocks noChangeAspect="1"/>
            </p:cNvPicPr>
            <p:nvPr/>
          </p:nvPicPr>
          <p:blipFill>
            <a:blip r:embed="rId10" cstate="hqprint"/>
            <a:stretch>
              <a:fillRect/>
            </a:stretch>
          </p:blipFill>
          <p:spPr>
            <a:xfrm>
              <a:off x="7541" y="5298"/>
              <a:ext cx="426" cy="251"/>
            </a:xfrm>
            <a:prstGeom prst="rect">
              <a:avLst/>
            </a:prstGeom>
          </p:spPr>
        </p:pic>
        <p:pic>
          <p:nvPicPr>
            <p:cNvPr id="57" name="图片 56"/>
            <p:cNvPicPr>
              <a:picLocks noChangeAspect="1"/>
            </p:cNvPicPr>
            <p:nvPr/>
          </p:nvPicPr>
          <p:blipFill>
            <a:blip r:embed="rId11" cstate="hqprint"/>
            <a:srcRect/>
            <a:stretch>
              <a:fillRect/>
            </a:stretch>
          </p:blipFill>
          <p:spPr>
            <a:xfrm>
              <a:off x="7881" y="5411"/>
              <a:ext cx="637" cy="317"/>
            </a:xfrm>
            <a:prstGeom prst="rect">
              <a:avLst/>
            </a:prstGeom>
          </p:spPr>
        </p:pic>
        <p:pic>
          <p:nvPicPr>
            <p:cNvPr id="58" name="图片 57"/>
            <p:cNvPicPr>
              <a:picLocks noChangeAspect="1"/>
            </p:cNvPicPr>
            <p:nvPr/>
          </p:nvPicPr>
          <p:blipFill>
            <a:blip r:embed="rId12" cstate="hqprint"/>
            <a:stretch>
              <a:fillRect/>
            </a:stretch>
          </p:blipFill>
          <p:spPr>
            <a:xfrm>
              <a:off x="8108" y="5003"/>
              <a:ext cx="530" cy="340"/>
            </a:xfrm>
            <a:prstGeom prst="rect">
              <a:avLst/>
            </a:prstGeom>
          </p:spPr>
        </p:pic>
        <p:pic>
          <p:nvPicPr>
            <p:cNvPr id="59" name="图片 58"/>
            <p:cNvPicPr>
              <a:picLocks noChangeAspect="1"/>
            </p:cNvPicPr>
            <p:nvPr/>
          </p:nvPicPr>
          <p:blipFill>
            <a:blip r:embed="rId13" cstate="hqprint"/>
            <a:stretch>
              <a:fillRect/>
            </a:stretch>
          </p:blipFill>
          <p:spPr>
            <a:xfrm>
              <a:off x="8638" y="5286"/>
              <a:ext cx="300" cy="263"/>
            </a:xfrm>
            <a:prstGeom prst="rect">
              <a:avLst/>
            </a:prstGeom>
          </p:spPr>
        </p:pic>
        <p:pic>
          <p:nvPicPr>
            <p:cNvPr id="62" name="图片 61"/>
            <p:cNvPicPr>
              <a:picLocks noChangeAspect="1"/>
            </p:cNvPicPr>
            <p:nvPr/>
          </p:nvPicPr>
          <p:blipFill>
            <a:blip r:embed="rId14" cstate="hqprint"/>
            <a:stretch>
              <a:fillRect/>
            </a:stretch>
          </p:blipFill>
          <p:spPr>
            <a:xfrm>
              <a:off x="8675" y="5828"/>
              <a:ext cx="530" cy="296"/>
            </a:xfrm>
            <a:prstGeom prst="rect">
              <a:avLst/>
            </a:prstGeom>
          </p:spPr>
        </p:pic>
        <p:pic>
          <p:nvPicPr>
            <p:cNvPr id="63" name="图片 62"/>
            <p:cNvPicPr>
              <a:picLocks noChangeAspect="1"/>
            </p:cNvPicPr>
            <p:nvPr/>
          </p:nvPicPr>
          <p:blipFill>
            <a:blip r:embed="rId15" cstate="hqprint"/>
            <a:stretch>
              <a:fillRect/>
            </a:stretch>
          </p:blipFill>
          <p:spPr>
            <a:xfrm>
              <a:off x="9242" y="5225"/>
              <a:ext cx="526" cy="362"/>
            </a:xfrm>
            <a:prstGeom prst="rect">
              <a:avLst/>
            </a:prstGeom>
          </p:spPr>
        </p:pic>
        <p:pic>
          <p:nvPicPr>
            <p:cNvPr id="64" name="Picture 3"/>
            <p:cNvPicPr>
              <a:picLocks noChangeAspect="1" noChangeArrowheads="1"/>
            </p:cNvPicPr>
            <p:nvPr/>
          </p:nvPicPr>
          <p:blipFill>
            <a:blip r:embed="rId16" cstate="print"/>
            <a:srcRect/>
            <a:stretch>
              <a:fillRect/>
            </a:stretch>
          </p:blipFill>
          <p:spPr bwMode="auto">
            <a:xfrm>
              <a:off x="9809" y="5449"/>
              <a:ext cx="622" cy="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17" cstate="hqprint"/>
            <a:stretch>
              <a:fillRect/>
            </a:stretch>
          </p:blipFill>
          <p:spPr>
            <a:xfrm>
              <a:off x="9242" y="5788"/>
              <a:ext cx="776" cy="295"/>
            </a:xfrm>
            <a:prstGeom prst="rect">
              <a:avLst/>
            </a:prstGeom>
          </p:spPr>
        </p:pic>
        <p:pic>
          <p:nvPicPr>
            <p:cNvPr id="66" name="图片 65"/>
            <p:cNvPicPr>
              <a:picLocks noChangeAspect="1"/>
            </p:cNvPicPr>
            <p:nvPr/>
          </p:nvPicPr>
          <p:blipFill>
            <a:blip r:embed="rId18" cstate="hqprint"/>
            <a:stretch>
              <a:fillRect/>
            </a:stretch>
          </p:blipFill>
          <p:spPr>
            <a:xfrm>
              <a:off x="10035" y="5728"/>
              <a:ext cx="633" cy="386"/>
            </a:xfrm>
            <a:prstGeom prst="rect">
              <a:avLst/>
            </a:prstGeom>
          </p:spPr>
        </p:pic>
        <p:pic>
          <p:nvPicPr>
            <p:cNvPr id="69" name="图片 68"/>
            <p:cNvPicPr>
              <a:picLocks noChangeAspect="1"/>
            </p:cNvPicPr>
            <p:nvPr/>
          </p:nvPicPr>
          <p:blipFill>
            <a:blip r:embed="rId19" cstate="hqprint"/>
            <a:stretch>
              <a:fillRect/>
            </a:stretch>
          </p:blipFill>
          <p:spPr>
            <a:xfrm>
              <a:off x="10716" y="5728"/>
              <a:ext cx="533" cy="391"/>
            </a:xfrm>
            <a:prstGeom prst="rect">
              <a:avLst/>
            </a:prstGeom>
          </p:spPr>
        </p:pic>
        <p:pic>
          <p:nvPicPr>
            <p:cNvPr id="70" name="Picture 11"/>
            <p:cNvPicPr>
              <a:picLocks noChangeAspect="1" noChangeArrowheads="1"/>
            </p:cNvPicPr>
            <p:nvPr/>
          </p:nvPicPr>
          <p:blipFill>
            <a:blip r:embed="rId20" cstate="email"/>
            <a:srcRect/>
            <a:stretch>
              <a:fillRect/>
            </a:stretch>
          </p:blipFill>
          <p:spPr bwMode="auto">
            <a:xfrm>
              <a:off x="10540" y="6205"/>
              <a:ext cx="884" cy="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图片 70"/>
            <p:cNvPicPr>
              <a:picLocks noChangeAspect="1"/>
            </p:cNvPicPr>
            <p:nvPr/>
          </p:nvPicPr>
          <p:blipFill>
            <a:blip r:embed="rId21" cstate="hqprint"/>
            <a:stretch>
              <a:fillRect/>
            </a:stretch>
          </p:blipFill>
          <p:spPr>
            <a:xfrm>
              <a:off x="10716" y="6772"/>
              <a:ext cx="607" cy="493"/>
            </a:xfrm>
            <a:prstGeom prst="rect">
              <a:avLst/>
            </a:prstGeom>
          </p:spPr>
        </p:pic>
        <p:pic>
          <p:nvPicPr>
            <p:cNvPr id="72" name="图片 71"/>
            <p:cNvPicPr>
              <a:picLocks noChangeAspect="1"/>
            </p:cNvPicPr>
            <p:nvPr/>
          </p:nvPicPr>
          <p:blipFill>
            <a:blip r:embed="rId22" cstate="hqprint"/>
            <a:stretch>
              <a:fillRect/>
            </a:stretch>
          </p:blipFill>
          <p:spPr>
            <a:xfrm>
              <a:off x="10829" y="5322"/>
              <a:ext cx="870" cy="320"/>
            </a:xfrm>
            <a:prstGeom prst="rect">
              <a:avLst/>
            </a:prstGeom>
          </p:spPr>
        </p:pic>
        <p:pic>
          <p:nvPicPr>
            <p:cNvPr id="73" name="Picture 77" descr="6a22e824857549208744f90e">
              <a:hlinkClick r:id="rId23"/>
            </p:cNvPr>
            <p:cNvPicPr>
              <a:picLocks noChangeAspect="1" noChangeArrowheads="1"/>
            </p:cNvPicPr>
            <p:nvPr/>
          </p:nvPicPr>
          <p:blipFill>
            <a:blip r:embed="rId24" cstate="email">
              <a:clrChange>
                <a:clrFrom>
                  <a:srgbClr val="E6E5E1"/>
                </a:clrFrom>
                <a:clrTo>
                  <a:srgbClr val="E6E5E1">
                    <a:alpha val="0"/>
                  </a:srgbClr>
                </a:clrTo>
              </a:clrChange>
            </a:blip>
            <a:srcRect/>
            <a:stretch>
              <a:fillRect/>
            </a:stretch>
          </p:blipFill>
          <p:spPr bwMode="auto">
            <a:xfrm>
              <a:off x="10602" y="4868"/>
              <a:ext cx="454" cy="3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图片 73"/>
            <p:cNvPicPr>
              <a:picLocks noChangeAspect="1"/>
            </p:cNvPicPr>
            <p:nvPr/>
          </p:nvPicPr>
          <p:blipFill>
            <a:blip r:embed="rId25" cstate="hqprint"/>
            <a:stretch>
              <a:fillRect/>
            </a:stretch>
          </p:blipFill>
          <p:spPr>
            <a:xfrm>
              <a:off x="11056" y="4504"/>
              <a:ext cx="524" cy="436"/>
            </a:xfrm>
            <a:prstGeom prst="rect">
              <a:avLst/>
            </a:prstGeom>
          </p:spPr>
        </p:pic>
        <p:pic>
          <p:nvPicPr>
            <p:cNvPr id="75" name="图片 74"/>
            <p:cNvPicPr>
              <a:picLocks noChangeAspect="1"/>
            </p:cNvPicPr>
            <p:nvPr/>
          </p:nvPicPr>
          <p:blipFill>
            <a:blip r:embed="rId26" cstate="hqprint"/>
            <a:stretch>
              <a:fillRect/>
            </a:stretch>
          </p:blipFill>
          <p:spPr>
            <a:xfrm>
              <a:off x="10685" y="4038"/>
              <a:ext cx="1267" cy="284"/>
            </a:xfrm>
            <a:prstGeom prst="rect">
              <a:avLst/>
            </a:prstGeom>
          </p:spPr>
        </p:pic>
        <p:pic>
          <p:nvPicPr>
            <p:cNvPr id="76" name="图片 75"/>
            <p:cNvPicPr>
              <a:picLocks noChangeAspect="1"/>
            </p:cNvPicPr>
            <p:nvPr/>
          </p:nvPicPr>
          <p:blipFill>
            <a:blip r:embed="rId27" cstate="hqprint"/>
            <a:stretch>
              <a:fillRect/>
            </a:stretch>
          </p:blipFill>
          <p:spPr>
            <a:xfrm>
              <a:off x="8909" y="4294"/>
              <a:ext cx="263" cy="713"/>
            </a:xfrm>
            <a:prstGeom prst="rect">
              <a:avLst/>
            </a:prstGeom>
          </p:spPr>
        </p:pic>
        <p:pic>
          <p:nvPicPr>
            <p:cNvPr id="77" name="图片 76"/>
            <p:cNvPicPr>
              <a:picLocks noChangeAspect="1"/>
            </p:cNvPicPr>
            <p:nvPr/>
          </p:nvPicPr>
          <p:blipFill>
            <a:blip r:embed="rId28" cstate="hqprint"/>
            <a:stretch>
              <a:fillRect/>
            </a:stretch>
          </p:blipFill>
          <p:spPr>
            <a:xfrm>
              <a:off x="10540" y="3597"/>
              <a:ext cx="447" cy="380"/>
            </a:xfrm>
            <a:prstGeom prst="rect">
              <a:avLst/>
            </a:prstGeom>
          </p:spPr>
        </p:pic>
        <p:pic>
          <p:nvPicPr>
            <p:cNvPr id="80" name="Picture 2"/>
            <p:cNvPicPr>
              <a:picLocks noChangeAspect="1" noChangeArrowheads="1"/>
            </p:cNvPicPr>
            <p:nvPr/>
          </p:nvPicPr>
          <p:blipFill>
            <a:blip r:embed="rId29" cstate="email"/>
            <a:srcRect/>
            <a:stretch>
              <a:fillRect/>
            </a:stretch>
          </p:blipFill>
          <p:spPr bwMode="auto">
            <a:xfrm>
              <a:off x="3911" y="7657"/>
              <a:ext cx="1221" cy="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6"/>
            <p:cNvPicPr>
              <a:picLocks noChangeAspect="1" noChangeArrowheads="1"/>
            </p:cNvPicPr>
            <p:nvPr/>
          </p:nvPicPr>
          <p:blipFill>
            <a:blip r:embed="rId30" cstate="print"/>
            <a:srcRect/>
            <a:stretch>
              <a:fillRect/>
            </a:stretch>
          </p:blipFill>
          <p:spPr bwMode="auto">
            <a:xfrm>
              <a:off x="9172" y="3155"/>
              <a:ext cx="467" cy="318"/>
            </a:xfrm>
            <a:prstGeom prst="rect">
              <a:avLst/>
            </a:prstGeom>
            <a:noFill/>
            <a:ln w="9525">
              <a:noFill/>
              <a:miter lim="800000"/>
              <a:headEnd/>
              <a:tailEnd/>
            </a:ln>
            <a:effectLst/>
          </p:spPr>
        </p:pic>
        <p:pic>
          <p:nvPicPr>
            <p:cNvPr id="1045" name="Picture 21" descr="E:\广汽传祺\开拓系\汽车商标\奇瑞.png"/>
            <p:cNvPicPr>
              <a:picLocks noChangeAspect="1" noChangeArrowheads="1"/>
            </p:cNvPicPr>
            <p:nvPr/>
          </p:nvPicPr>
          <p:blipFill>
            <a:blip r:embed="rId31" cstate="email"/>
            <a:srcRect/>
            <a:stretch>
              <a:fillRect/>
            </a:stretch>
          </p:blipFill>
          <p:spPr bwMode="auto">
            <a:xfrm>
              <a:off x="7200" y="3029"/>
              <a:ext cx="771" cy="443"/>
            </a:xfrm>
            <a:prstGeom prst="rect">
              <a:avLst/>
            </a:prstGeom>
            <a:noFill/>
            <a:extLst>
              <a:ext uri="{909E8E84-426E-40DD-AFC4-6F175D3DCCD1}">
                <a14:hiddenFill xmlns:a14="http://schemas.microsoft.com/office/drawing/2010/main">
                  <a:solidFill>
                    <a:srgbClr val="FFFFFF"/>
                  </a:solidFill>
                </a14:hiddenFill>
              </a:ext>
            </a:extLst>
          </p:spPr>
        </p:pic>
        <p:pic>
          <p:nvPicPr>
            <p:cNvPr id="82" name="图片 81" descr="图片9.jpg"/>
            <p:cNvPicPr>
              <a:picLocks noChangeAspect="1"/>
            </p:cNvPicPr>
            <p:nvPr/>
          </p:nvPicPr>
          <p:blipFill>
            <a:blip r:embed="rId32"/>
            <a:stretch>
              <a:fillRect/>
            </a:stretch>
          </p:blipFill>
          <p:spPr>
            <a:xfrm>
              <a:off x="5840" y="1669"/>
              <a:ext cx="524" cy="422"/>
            </a:xfrm>
            <a:prstGeom prst="rect">
              <a:avLst/>
            </a:prstGeom>
          </p:spPr>
        </p:pic>
        <p:pic>
          <p:nvPicPr>
            <p:cNvPr id="83" name="Picture 81" descr="id=PjTzPj0zr0&amp;gp=402&amp;time=nHcLPWczPH6dns">
              <a:hlinkClick r:id="rId33"/>
            </p:cNvPr>
            <p:cNvPicPr>
              <a:picLocks noChangeAspect="1" noChangeArrowheads="1"/>
            </p:cNvPicPr>
            <p:nvPr/>
          </p:nvPicPr>
          <p:blipFill>
            <a:blip r:embed="rId34" cstate="email">
              <a:clrChange>
                <a:clrFrom>
                  <a:srgbClr val="F9FFFF"/>
                </a:clrFrom>
                <a:clrTo>
                  <a:srgbClr val="F9FFFF">
                    <a:alpha val="0"/>
                  </a:srgbClr>
                </a:clrTo>
              </a:clrChange>
            </a:blip>
            <a:srcRect/>
            <a:stretch>
              <a:fillRect/>
            </a:stretch>
          </p:blipFill>
          <p:spPr bwMode="auto">
            <a:xfrm>
              <a:off x="6470" y="1632"/>
              <a:ext cx="532" cy="4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图片 83"/>
            <p:cNvPicPr>
              <a:picLocks noChangeAspect="1"/>
            </p:cNvPicPr>
            <p:nvPr/>
          </p:nvPicPr>
          <p:blipFill>
            <a:blip r:embed="rId35" cstate="hqprint"/>
            <a:stretch>
              <a:fillRect/>
            </a:stretch>
          </p:blipFill>
          <p:spPr>
            <a:xfrm>
              <a:off x="6975" y="1669"/>
              <a:ext cx="755" cy="310"/>
            </a:xfrm>
            <a:prstGeom prst="rect">
              <a:avLst/>
            </a:prstGeom>
          </p:spPr>
        </p:pic>
        <p:pic>
          <p:nvPicPr>
            <p:cNvPr id="85" name="Picture 2"/>
            <p:cNvPicPr>
              <a:picLocks noChangeAspect="1" noChangeArrowheads="1"/>
            </p:cNvPicPr>
            <p:nvPr/>
          </p:nvPicPr>
          <p:blipFill>
            <a:blip r:embed="rId36" cstate="email"/>
            <a:srcRect/>
            <a:stretch>
              <a:fillRect/>
            </a:stretch>
          </p:blipFill>
          <p:spPr bwMode="auto">
            <a:xfrm>
              <a:off x="6975" y="2363"/>
              <a:ext cx="421" cy="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 name="圆角矩形标注 73"/>
            <p:cNvSpPr/>
            <p:nvPr/>
          </p:nvSpPr>
          <p:spPr bwMode="auto">
            <a:xfrm>
              <a:off x="7124" y="875"/>
              <a:ext cx="1720" cy="600"/>
            </a:xfrm>
            <a:prstGeom prst="wedgeRoundRectCallout">
              <a:avLst>
                <a:gd name="adj1" fmla="val 16569"/>
                <a:gd name="adj2" fmla="val 22566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候选地</a:t>
              </a:r>
              <a:endPar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92" name="图片 91"/>
            <p:cNvPicPr>
              <a:picLocks noChangeAspect="1"/>
            </p:cNvPicPr>
            <p:nvPr/>
          </p:nvPicPr>
          <p:blipFill>
            <a:blip r:embed="rId37" cstate="hqprint"/>
            <a:stretch>
              <a:fillRect/>
            </a:stretch>
          </p:blipFill>
          <p:spPr>
            <a:xfrm>
              <a:off x="8467" y="1739"/>
              <a:ext cx="377" cy="493"/>
            </a:xfrm>
            <a:prstGeom prst="rect">
              <a:avLst/>
            </a:prstGeom>
          </p:spPr>
        </p:pic>
        <p:pic>
          <p:nvPicPr>
            <p:cNvPr id="93" name="图片 92"/>
            <p:cNvPicPr>
              <a:picLocks noChangeAspect="1"/>
            </p:cNvPicPr>
            <p:nvPr/>
          </p:nvPicPr>
          <p:blipFill>
            <a:blip r:embed="rId38" cstate="hqprint"/>
            <a:stretch>
              <a:fillRect/>
            </a:stretch>
          </p:blipFill>
          <p:spPr>
            <a:xfrm>
              <a:off x="7335" y="2438"/>
              <a:ext cx="576" cy="411"/>
            </a:xfrm>
            <a:prstGeom prst="rect">
              <a:avLst/>
            </a:prstGeom>
          </p:spPr>
        </p:pic>
        <p:pic>
          <p:nvPicPr>
            <p:cNvPr id="94" name="Picture 2"/>
            <p:cNvPicPr>
              <a:picLocks noChangeAspect="1" noChangeArrowheads="1"/>
            </p:cNvPicPr>
            <p:nvPr/>
          </p:nvPicPr>
          <p:blipFill>
            <a:blip r:embed="rId29" cstate="email"/>
            <a:srcRect/>
            <a:stretch>
              <a:fillRect/>
            </a:stretch>
          </p:blipFill>
          <p:spPr bwMode="auto">
            <a:xfrm>
              <a:off x="8868" y="1803"/>
              <a:ext cx="771" cy="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6" name="Picture 15"/>
            <p:cNvPicPr>
              <a:picLocks noChangeAspect="1" noChangeArrowheads="1"/>
            </p:cNvPicPr>
            <p:nvPr/>
          </p:nvPicPr>
          <p:blipFill>
            <a:blip r:embed="rId39" cstate="email"/>
            <a:srcRect/>
            <a:stretch>
              <a:fillRect/>
            </a:stretch>
          </p:blipFill>
          <p:spPr bwMode="auto">
            <a:xfrm>
              <a:off x="10112" y="1841"/>
              <a:ext cx="421" cy="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 name="Picture 37" descr="KIA_LOGO"/>
            <p:cNvPicPr>
              <a:picLocks noChangeAspect="1" noChangeArrowheads="1"/>
            </p:cNvPicPr>
            <p:nvPr/>
          </p:nvPicPr>
          <p:blipFill>
            <a:blip r:embed="rId40" cstate="email"/>
            <a:srcRect/>
            <a:stretch>
              <a:fillRect/>
            </a:stretch>
          </p:blipFill>
          <p:spPr bwMode="auto">
            <a:xfrm>
              <a:off x="8927" y="2402"/>
              <a:ext cx="551" cy="31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43" name="Picture 19" descr="E:\广汽传祺\开拓系\汽车商标\凯迪拉克.jpg"/>
            <p:cNvPicPr>
              <a:picLocks noChangeAspect="1" noChangeArrowheads="1"/>
            </p:cNvPicPr>
            <p:nvPr/>
          </p:nvPicPr>
          <p:blipFill>
            <a:blip r:embed="rId41" cstate="email"/>
            <a:srcRect/>
            <a:stretch>
              <a:fillRect/>
            </a:stretch>
          </p:blipFill>
          <p:spPr bwMode="auto">
            <a:xfrm>
              <a:off x="9582" y="2486"/>
              <a:ext cx="577" cy="432"/>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75" descr="上海通用别克"/>
            <p:cNvPicPr>
              <a:picLocks noChangeAspect="1" noChangeArrowheads="1"/>
            </p:cNvPicPr>
            <p:nvPr/>
          </p:nvPicPr>
          <p:blipFill>
            <a:blip r:embed="rId42" cstate="email">
              <a:clrChange>
                <a:clrFrom>
                  <a:srgbClr val="F9F9F9"/>
                </a:clrFrom>
                <a:clrTo>
                  <a:srgbClr val="F9F9F9">
                    <a:alpha val="0"/>
                  </a:srgbClr>
                </a:clrTo>
              </a:clrChange>
            </a:blip>
            <a:srcRect/>
            <a:stretch>
              <a:fillRect/>
            </a:stretch>
          </p:blipFill>
          <p:spPr bwMode="auto">
            <a:xfrm>
              <a:off x="10233" y="2462"/>
              <a:ext cx="435" cy="3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图片 98"/>
            <p:cNvPicPr>
              <a:picLocks noChangeAspect="1"/>
            </p:cNvPicPr>
            <p:nvPr/>
          </p:nvPicPr>
          <p:blipFill>
            <a:blip r:embed="rId43" cstate="hqprint"/>
            <a:stretch>
              <a:fillRect/>
            </a:stretch>
          </p:blipFill>
          <p:spPr>
            <a:xfrm>
              <a:off x="10851" y="2443"/>
              <a:ext cx="573" cy="406"/>
            </a:xfrm>
            <a:prstGeom prst="rect">
              <a:avLst/>
            </a:prstGeom>
          </p:spPr>
        </p:pic>
        <p:pic>
          <p:nvPicPr>
            <p:cNvPr id="1033" name="Picture 9" descr="E:\广汽传祺\开拓系\汽车商标\东风本田.png"/>
            <p:cNvPicPr>
              <a:picLocks noChangeAspect="1" noChangeArrowheads="1"/>
            </p:cNvPicPr>
            <p:nvPr/>
          </p:nvPicPr>
          <p:blipFill>
            <a:blip r:embed="rId44" cstate="email"/>
            <a:srcRect/>
            <a:stretch>
              <a:fillRect/>
            </a:stretch>
          </p:blipFill>
          <p:spPr bwMode="auto">
            <a:xfrm>
              <a:off x="7786" y="1732"/>
              <a:ext cx="718" cy="359"/>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a:picLocks noChangeAspect="1"/>
            </p:cNvPicPr>
            <p:nvPr/>
          </p:nvPicPr>
          <p:blipFill>
            <a:blip r:embed="rId45" cstate="hqprint"/>
            <a:stretch>
              <a:fillRect/>
            </a:stretch>
          </p:blipFill>
          <p:spPr>
            <a:xfrm>
              <a:off x="8844" y="3483"/>
              <a:ext cx="454" cy="407"/>
            </a:xfrm>
            <a:prstGeom prst="rect">
              <a:avLst/>
            </a:prstGeom>
          </p:spPr>
        </p:pic>
        <p:pic>
          <p:nvPicPr>
            <p:cNvPr id="11" name="图片 10"/>
            <p:cNvPicPr>
              <a:picLocks noChangeAspect="1"/>
            </p:cNvPicPr>
            <p:nvPr/>
          </p:nvPicPr>
          <p:blipFill>
            <a:blip r:embed="rId46" cstate="hqprint"/>
            <a:stretch>
              <a:fillRect/>
            </a:stretch>
          </p:blipFill>
          <p:spPr>
            <a:xfrm>
              <a:off x="8901" y="3977"/>
              <a:ext cx="451" cy="280"/>
            </a:xfrm>
            <a:prstGeom prst="rect">
              <a:avLst/>
            </a:prstGeom>
          </p:spPr>
        </p:pic>
        <p:pic>
          <p:nvPicPr>
            <p:cNvPr id="12" name="图片 11"/>
            <p:cNvPicPr>
              <a:picLocks noChangeAspect="1"/>
            </p:cNvPicPr>
            <p:nvPr/>
          </p:nvPicPr>
          <p:blipFill>
            <a:blip r:embed="rId47" cstate="hqprint"/>
            <a:stretch>
              <a:fillRect/>
            </a:stretch>
          </p:blipFill>
          <p:spPr>
            <a:xfrm>
              <a:off x="9421" y="1908"/>
              <a:ext cx="347" cy="352"/>
            </a:xfrm>
            <a:prstGeom prst="rect">
              <a:avLst/>
            </a:prstGeom>
          </p:spPr>
        </p:pic>
        <p:pic>
          <p:nvPicPr>
            <p:cNvPr id="14" name="图片 13"/>
            <p:cNvPicPr>
              <a:picLocks noChangeAspect="1"/>
            </p:cNvPicPr>
            <p:nvPr/>
          </p:nvPicPr>
          <p:blipFill>
            <a:blip r:embed="rId48" cstate="hqprint"/>
            <a:stretch>
              <a:fillRect/>
            </a:stretch>
          </p:blipFill>
          <p:spPr>
            <a:xfrm>
              <a:off x="9751" y="1895"/>
              <a:ext cx="408" cy="394"/>
            </a:xfrm>
            <a:prstGeom prst="rect">
              <a:avLst/>
            </a:prstGeom>
          </p:spPr>
        </p:pic>
        <p:pic>
          <p:nvPicPr>
            <p:cNvPr id="15" name="图片 14"/>
            <p:cNvPicPr>
              <a:picLocks noChangeAspect="1"/>
            </p:cNvPicPr>
            <p:nvPr/>
          </p:nvPicPr>
          <p:blipFill>
            <a:blip r:embed="rId49" cstate="hqprint"/>
            <a:stretch>
              <a:fillRect/>
            </a:stretch>
          </p:blipFill>
          <p:spPr>
            <a:xfrm>
              <a:off x="8504" y="2540"/>
              <a:ext cx="434" cy="238"/>
            </a:xfrm>
            <a:prstGeom prst="rect">
              <a:avLst/>
            </a:prstGeom>
          </p:spPr>
        </p:pic>
        <p:pic>
          <p:nvPicPr>
            <p:cNvPr id="16" name="图片 15"/>
            <p:cNvPicPr>
              <a:picLocks noChangeAspect="1"/>
            </p:cNvPicPr>
            <p:nvPr/>
          </p:nvPicPr>
          <p:blipFill>
            <a:blip r:embed="rId50" cstate="hqprint"/>
            <a:stretch>
              <a:fillRect/>
            </a:stretch>
          </p:blipFill>
          <p:spPr>
            <a:xfrm>
              <a:off x="7279" y="1952"/>
              <a:ext cx="688" cy="280"/>
            </a:xfrm>
            <a:prstGeom prst="rect">
              <a:avLst/>
            </a:prstGeom>
          </p:spPr>
        </p:pic>
      </p:grpSp>
      <p:sp>
        <p:nvSpPr>
          <p:cNvPr id="7" name="矩形 6"/>
          <p:cNvSpPr/>
          <p:nvPr/>
        </p:nvSpPr>
        <p:spPr>
          <a:xfrm>
            <a:off x="45569" y="3890576"/>
            <a:ext cx="8986520" cy="112944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标注候选地</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一公里</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内的</a:t>
            </a:r>
            <a:r>
              <a:rPr lang="en-US" altLang="zh-CN"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4S</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店品牌，</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汽车品牌</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logo</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放在对应厂房上</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，汽车</a:t>
            </a:r>
            <a:r>
              <a:rPr lang="en-US" altLang="zh-CN"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logo</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参考附件；</a:t>
            </a:r>
            <a:endParaRPr lang="en-US" altLang="zh-CN"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indent="0" fontAlgn="base">
              <a:spcBef>
                <a:spcPct val="0"/>
              </a:spcBef>
              <a:spcAft>
                <a:spcPct val="0"/>
              </a:spcAft>
              <a:buNone/>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60" name="Picture 2"/>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4804793" y="2052068"/>
            <a:ext cx="371569" cy="134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9744" y="352523"/>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25" name="矩形 24"/>
          <p:cNvSpPr/>
          <p:nvPr/>
        </p:nvSpPr>
        <p:spPr>
          <a:xfrm>
            <a:off x="1867057" y="404988"/>
            <a:ext cx="1529542" cy="263353"/>
          </a:xfrm>
          <a:prstGeom prst="rect">
            <a:avLst/>
          </a:prstGeom>
        </p:spPr>
        <p:txBody>
          <a:bodyPr wrap="none" lIns="77925" tIns="38963" rIns="77925" bIns="38963">
            <a:spAutoFit/>
          </a:bodyPr>
          <a:lstStyle/>
          <a:p>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候选地具体描述</a:t>
            </a:r>
            <a:r>
              <a:rPr lang="zh-CN" altLang="en-US" sz="1200" dirty="0">
                <a:latin typeface="微软雅黑" panose="020B0503020204020204" pitchFamily="34" charset="-122"/>
                <a:ea typeface="微软雅黑" panose="020B0503020204020204" pitchFamily="34" charset="-122"/>
                <a:sym typeface="Wingdings" panose="05000000000000000000" pitchFamily="2" charset="2"/>
              </a:rPr>
              <a:t>：</a:t>
            </a:r>
            <a:endParaRPr lang="en-US" altLang="zh-CN" sz="1200" dirty="0">
              <a:latin typeface="微软雅黑" panose="020B0503020204020204" pitchFamily="34" charset="-122"/>
              <a:ea typeface="微软雅黑" panose="020B0503020204020204" pitchFamily="34" charset="-122"/>
              <a:sym typeface="Wingdings" panose="05000000000000000000" pitchFamily="2" charset="2"/>
            </a:endParaRPr>
          </a:p>
        </p:txBody>
      </p:sp>
      <p:graphicFrame>
        <p:nvGraphicFramePr>
          <p:cNvPr id="53" name="表格 52"/>
          <p:cNvGraphicFramePr>
            <a:graphicFrameLocks noGrp="1"/>
          </p:cNvGraphicFramePr>
          <p:nvPr>
            <p:custDataLst>
              <p:tags r:id="rId1"/>
            </p:custDataLst>
          </p:nvPr>
        </p:nvGraphicFramePr>
        <p:xfrm>
          <a:off x="35560" y="4083685"/>
          <a:ext cx="8902700" cy="942975"/>
        </p:xfrm>
        <a:graphic>
          <a:graphicData uri="http://schemas.openxmlformats.org/drawingml/2006/table">
            <a:tbl>
              <a:tblPr firstRow="1" bandRow="1">
                <a:tableStyleId>{5C22544A-7EE6-4342-B048-85BDC9FD1C3A}</a:tableStyleId>
              </a:tblPr>
              <a:tblGrid>
                <a:gridCol w="1780540">
                  <a:extLst>
                    <a:ext uri="{9D8B030D-6E8A-4147-A177-3AD203B41FA5}">
                      <a16:colId xmlns:a16="http://schemas.microsoft.com/office/drawing/2014/main" xmlns="" val="20000"/>
                    </a:ext>
                  </a:extLst>
                </a:gridCol>
                <a:gridCol w="1780540">
                  <a:extLst>
                    <a:ext uri="{9D8B030D-6E8A-4147-A177-3AD203B41FA5}">
                      <a16:colId xmlns:a16="http://schemas.microsoft.com/office/drawing/2014/main" xmlns="" val="20001"/>
                    </a:ext>
                  </a:extLst>
                </a:gridCol>
                <a:gridCol w="1780540">
                  <a:extLst>
                    <a:ext uri="{9D8B030D-6E8A-4147-A177-3AD203B41FA5}">
                      <a16:colId xmlns:a16="http://schemas.microsoft.com/office/drawing/2014/main" xmlns="" val="20002"/>
                    </a:ext>
                  </a:extLst>
                </a:gridCol>
                <a:gridCol w="1780540">
                  <a:extLst>
                    <a:ext uri="{9D8B030D-6E8A-4147-A177-3AD203B41FA5}">
                      <a16:colId xmlns:a16="http://schemas.microsoft.com/office/drawing/2014/main" xmlns="" val="20003"/>
                    </a:ext>
                  </a:extLst>
                </a:gridCol>
                <a:gridCol w="1780540">
                  <a:extLst>
                    <a:ext uri="{9D8B030D-6E8A-4147-A177-3AD203B41FA5}">
                      <a16:colId xmlns:a16="http://schemas.microsoft.com/office/drawing/2014/main" xmlns="" val="20004"/>
                    </a:ext>
                  </a:extLst>
                </a:gridCol>
              </a:tblGrid>
              <a:tr h="283845">
                <a:tc gridSpan="5">
                  <a:txBody>
                    <a:bodyPr/>
                    <a:lstStyle>
                      <a:defPPr>
                        <a:defRPr lang="zh-CN"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r>
                        <a:rPr lang="zh-CN" altLang="en-US" sz="1400" dirty="0">
                          <a:solidFill>
                            <a:schemeClr val="tx1"/>
                          </a:solidFill>
                          <a:latin typeface="微软雅黑" panose="020B0503020204020204" pitchFamily="34" charset="-122"/>
                          <a:ea typeface="微软雅黑" panose="020B0503020204020204" pitchFamily="34" charset="-122"/>
                        </a:rPr>
                        <a:t>候选地其他配套信息</a:t>
                      </a:r>
                    </a:p>
                  </a:txBody>
                  <a:tcPr marL="91428" marR="91428" marT="34285" marB="342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0"/>
                  </a:ext>
                </a:extLst>
              </a:tr>
              <a:tr h="35242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现有电容量</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电容是否可增</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可增电容至</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停车位</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可安装快充桩个数</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30670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bl>
          </a:graphicData>
        </a:graphic>
      </p:graphicFrame>
      <p:sp>
        <p:nvSpPr>
          <p:cNvPr id="24" name="TextBox 1"/>
          <p:cNvSpPr txBox="1"/>
          <p:nvPr/>
        </p:nvSpPr>
        <p:spPr>
          <a:xfrm>
            <a:off x="59690" y="619135"/>
            <a:ext cx="8523605" cy="263525"/>
          </a:xfrm>
          <a:prstGeom prst="rect">
            <a:avLst/>
          </a:prstGeom>
          <a:noFill/>
        </p:spPr>
        <p:txBody>
          <a:bodyPr wrap="square" lIns="77925" tIns="38963" rIns="77925" bIns="38963" rtlCol="0">
            <a:spAutoFit/>
          </a:bodyPr>
          <a:lstStyle/>
          <a:p>
            <a:r>
              <a:rPr lang="zh-CN" altLang="en-US" sz="1200" b="1"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候选址一：平面图</a:t>
            </a:r>
            <a:endParaRPr lang="zh-CN" altLang="en-US" sz="1200" dirty="0">
              <a:latin typeface="微软雅黑" panose="020B0503020204020204" pitchFamily="34" charset="-122"/>
              <a:ea typeface="微软雅黑" panose="020B0503020204020204" pitchFamily="34" charset="-122"/>
            </a:endParaRPr>
          </a:p>
        </p:txBody>
      </p:sp>
      <p:sp>
        <p:nvSpPr>
          <p:cNvPr id="26" name="矩形 25"/>
          <p:cNvSpPr/>
          <p:nvPr/>
        </p:nvSpPr>
        <p:spPr>
          <a:xfrm>
            <a:off x="6366510" y="-29584"/>
            <a:ext cx="257175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04825" y="379244"/>
            <a:ext cx="8449508" cy="3531086"/>
            <a:chOff x="4007" y="-7134"/>
            <a:chExt cx="15626" cy="6531"/>
          </a:xfrm>
        </p:grpSpPr>
        <p:cxnSp>
          <p:nvCxnSpPr>
            <p:cNvPr id="50" name="直接连接符 49"/>
            <p:cNvCxnSpPr/>
            <p:nvPr/>
          </p:nvCxnSpPr>
          <p:spPr>
            <a:xfrm flipH="1">
              <a:off x="4050" y="-5668"/>
              <a:ext cx="10280"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4007" y="-6206"/>
              <a:ext cx="1417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0332" y="-6189"/>
              <a:ext cx="1985" cy="62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康宁路</a:t>
              </a:r>
            </a:p>
          </p:txBody>
        </p:sp>
        <p:cxnSp>
          <p:nvCxnSpPr>
            <p:cNvPr id="55" name="直接连接符 54"/>
            <p:cNvCxnSpPr/>
            <p:nvPr/>
          </p:nvCxnSpPr>
          <p:spPr>
            <a:xfrm>
              <a:off x="14287" y="-5706"/>
              <a:ext cx="17"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5364" y="-5751"/>
              <a:ext cx="0"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4460" y="-4616"/>
              <a:ext cx="610" cy="1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内部道路</a:t>
              </a:r>
            </a:p>
          </p:txBody>
        </p:sp>
        <p:cxnSp>
          <p:nvCxnSpPr>
            <p:cNvPr id="58" name="直接连接符 57"/>
            <p:cNvCxnSpPr/>
            <p:nvPr/>
          </p:nvCxnSpPr>
          <p:spPr>
            <a:xfrm flipH="1">
              <a:off x="15339" y="-5722"/>
              <a:ext cx="2996"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162" y="-5130"/>
              <a:ext cx="2598"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0" name="矩形 59"/>
            <p:cNvSpPr/>
            <p:nvPr/>
          </p:nvSpPr>
          <p:spPr>
            <a:xfrm>
              <a:off x="15818" y="-5136"/>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61" name="图片 60"/>
            <p:cNvPicPr>
              <a:picLocks noChangeAspect="1"/>
            </p:cNvPicPr>
            <p:nvPr/>
          </p:nvPicPr>
          <p:blipFill>
            <a:blip r:embed="rId3"/>
            <a:stretch>
              <a:fillRect/>
            </a:stretch>
          </p:blipFill>
          <p:spPr>
            <a:xfrm>
              <a:off x="5502" y="-4957"/>
              <a:ext cx="1937" cy="1382"/>
            </a:xfrm>
            <a:prstGeom prst="rect">
              <a:avLst/>
            </a:prstGeom>
          </p:spPr>
        </p:pic>
        <p:pic>
          <p:nvPicPr>
            <p:cNvPr id="62" name="Picture 37" descr="KIA_LOGO"/>
            <p:cNvPicPr>
              <a:picLocks noChangeAspect="1" noChangeArrowheads="1"/>
            </p:cNvPicPr>
            <p:nvPr/>
          </p:nvPicPr>
          <p:blipFill>
            <a:blip r:embed="rId4" cstate="email"/>
            <a:srcRect/>
            <a:stretch>
              <a:fillRect/>
            </a:stretch>
          </p:blipFill>
          <p:spPr bwMode="auto">
            <a:xfrm>
              <a:off x="16273" y="-4977"/>
              <a:ext cx="1373" cy="7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3" name="矩形 62"/>
            <p:cNvSpPr/>
            <p:nvPr/>
          </p:nvSpPr>
          <p:spPr>
            <a:xfrm>
              <a:off x="11852" y="-5130"/>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64" name="图片 63"/>
            <p:cNvPicPr>
              <a:picLocks noChangeAspect="1"/>
            </p:cNvPicPr>
            <p:nvPr/>
          </p:nvPicPr>
          <p:blipFill>
            <a:blip r:embed="rId5" cstate="hqprint"/>
            <a:stretch>
              <a:fillRect/>
            </a:stretch>
          </p:blipFill>
          <p:spPr>
            <a:xfrm>
              <a:off x="12354" y="-5005"/>
              <a:ext cx="1125" cy="617"/>
            </a:xfrm>
            <a:prstGeom prst="rect">
              <a:avLst/>
            </a:prstGeom>
          </p:spPr>
        </p:pic>
        <p:sp>
          <p:nvSpPr>
            <p:cNvPr id="65" name="矩形 64"/>
            <p:cNvSpPr/>
            <p:nvPr/>
          </p:nvSpPr>
          <p:spPr>
            <a:xfrm>
              <a:off x="9386" y="-5130"/>
              <a:ext cx="2194"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66" name="直接连接符 65"/>
            <p:cNvCxnSpPr/>
            <p:nvPr/>
          </p:nvCxnSpPr>
          <p:spPr>
            <a:xfrm>
              <a:off x="9386" y="-5524"/>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1562" y="-5502"/>
              <a:ext cx="0" cy="732"/>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a:xfrm flipH="1">
              <a:off x="9386" y="-5260"/>
              <a:ext cx="2192" cy="0"/>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9251" y="-3050"/>
              <a:ext cx="2329"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2" name="矩形 71"/>
            <p:cNvSpPr/>
            <p:nvPr/>
          </p:nvSpPr>
          <p:spPr>
            <a:xfrm>
              <a:off x="9424" y="-3717"/>
              <a:ext cx="2122" cy="12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73" name="直接箭头连接符 72"/>
            <p:cNvCxnSpPr/>
            <p:nvPr/>
          </p:nvCxnSpPr>
          <p:spPr>
            <a:xfrm flipV="1">
              <a:off x="11373" y="-5095"/>
              <a:ext cx="0" cy="2003"/>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9455" y="-3071"/>
              <a:ext cx="212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10367" y="-3840"/>
              <a:ext cx="1147" cy="53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23.9m</a:t>
              </a:r>
            </a:p>
          </p:txBody>
        </p:sp>
        <p:sp>
          <p:nvSpPr>
            <p:cNvPr id="76" name="圆角矩形标注 73"/>
            <p:cNvSpPr/>
            <p:nvPr/>
          </p:nvSpPr>
          <p:spPr bwMode="auto">
            <a:xfrm>
              <a:off x="7202" y="-5005"/>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销售面积</a:t>
              </a:r>
              <a:r>
                <a:rPr kumimoji="0" lang="en-US" altLang="zh-CN"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980</a:t>
              </a: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一层：</a:t>
              </a:r>
              <a:r>
                <a:rPr kumimoji="0" lang="en-US" altLang="zh-CN"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602</a:t>
              </a: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二层：</a:t>
              </a:r>
              <a:r>
                <a:rPr kumimoji="0" lang="en-US" altLang="zh-CN"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378</a:t>
              </a: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层高</a:t>
              </a:r>
              <a:r>
                <a:rPr kumimoji="0" lang="en-US" altLang="zh-CN"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7.9</a:t>
              </a: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m，外高</a:t>
              </a:r>
              <a:r>
                <a:rPr kumimoji="0" lang="en-US" altLang="zh-CN"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8.5m</a:t>
              </a:r>
            </a:p>
          </p:txBody>
        </p:sp>
        <p:sp>
          <p:nvSpPr>
            <p:cNvPr id="77" name="矩形 76"/>
            <p:cNvSpPr/>
            <p:nvPr/>
          </p:nvSpPr>
          <p:spPr>
            <a:xfrm>
              <a:off x="9249" y="-2470"/>
              <a:ext cx="2429" cy="1193"/>
            </a:xfrm>
            <a:prstGeom prst="rect">
              <a:avLst/>
            </a:prstGeom>
          </p:spPr>
          <p:txBody>
            <a:bodyPr wrap="square">
              <a:spAutoFit/>
            </a:bodyPr>
            <a:lstStyle/>
            <a:p>
              <a:pPr marL="0" marR="0" lvl="0" indent="0" algn="ctr" defTabSz="6350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宋体" panose="02010600030101010101" pitchFamily="2" charset="-122"/>
                  <a:cs typeface="+mn-cs"/>
                </a:rPr>
                <a:t>售后面积：</a:t>
              </a:r>
            </a:p>
            <a:p>
              <a:pPr marL="0" marR="0" lvl="0" indent="0" algn="ctr" defTabSz="6350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宋体" panose="02010600030101010101" pitchFamily="2" charset="-122"/>
                  <a:cs typeface="+mn-cs"/>
                </a:rPr>
                <a:t>1174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宋体" panose="02010600030101010101" pitchFamily="2" charset="-122"/>
                  <a:cs typeface="+mn-cs"/>
                </a:rPr>
                <a:t>㎡</a:t>
              </a:r>
            </a:p>
          </p:txBody>
        </p:sp>
        <p:cxnSp>
          <p:nvCxnSpPr>
            <p:cNvPr id="78" name="直接连接符 77"/>
            <p:cNvCxnSpPr/>
            <p:nvPr/>
          </p:nvCxnSpPr>
          <p:spPr>
            <a:xfrm>
              <a:off x="9386" y="-5526"/>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0151" y="-5708"/>
              <a:ext cx="1338" cy="53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25.2m</a:t>
              </a:r>
            </a:p>
          </p:txBody>
        </p:sp>
        <p:sp>
          <p:nvSpPr>
            <p:cNvPr id="2" name="TextBox 1"/>
            <p:cNvSpPr txBox="1"/>
            <p:nvPr/>
          </p:nvSpPr>
          <p:spPr>
            <a:xfrm>
              <a:off x="16807" y="-7134"/>
              <a:ext cx="2826" cy="1338"/>
            </a:xfrm>
            <a:prstGeom prst="rect">
              <a:avLst/>
            </a:prstGeom>
            <a:solidFill>
              <a:srgbClr val="8FE4E5"/>
            </a:solidFill>
            <a:ln>
              <a:solidFill>
                <a:schemeClr val="tx2">
                  <a:lumMod val="20000"/>
                  <a:lumOff val="80000"/>
                </a:schemeClr>
              </a:solidFill>
            </a:ln>
          </p:spPr>
          <p:txBody>
            <a:bodyPr wrap="square" lIns="77925" tIns="38963" rIns="77925" bIns="38963" rtlCol="0">
              <a:spAutoFit/>
            </a:bodyPr>
            <a:lstStyle/>
            <a:p>
              <a:pPr algn="ctr">
                <a:lnSpc>
                  <a:spcPct val="150000"/>
                </a:lnSpc>
              </a:pPr>
              <a:r>
                <a:rPr lang="zh-CN" altLang="en-US" sz="1400" dirty="0">
                  <a:latin typeface="微软雅黑" panose="020B0503020204020204" pitchFamily="34" charset="-122"/>
                  <a:ea typeface="微软雅黑" panose="020B0503020204020204" pitchFamily="34" charset="-122"/>
                </a:rPr>
                <a:t>新建</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改建</a:t>
              </a:r>
            </a:p>
            <a:p>
              <a:pPr algn="ctr">
                <a:lnSpc>
                  <a:spcPct val="150000"/>
                </a:lnSpc>
              </a:pPr>
              <a:r>
                <a:rPr lang="en-US" altLang="zh-CN" sz="1400" dirty="0">
                  <a:latin typeface="微软雅黑" panose="020B0503020204020204" pitchFamily="34" charset="-122"/>
                  <a:ea typeface="微软雅黑" panose="020B0503020204020204" pitchFamily="34" charset="-122"/>
                </a:rPr>
                <a:t>A1/A2</a:t>
              </a:r>
              <a:endParaRPr lang="zh-CN" altLang="en-US" sz="1400" dirty="0">
                <a:latin typeface="微软雅黑" panose="020B0503020204020204" pitchFamily="34" charset="-122"/>
                <a:ea typeface="微软雅黑" panose="020B0503020204020204" pitchFamily="34" charset="-122"/>
              </a:endParaRPr>
            </a:p>
          </p:txBody>
        </p:sp>
      </p:grpSp>
      <p:sp>
        <p:nvSpPr>
          <p:cNvPr id="7" name="矩形 6"/>
          <p:cNvSpPr/>
          <p:nvPr/>
        </p:nvSpPr>
        <p:spPr>
          <a:xfrm>
            <a:off x="1117335" y="3003798"/>
            <a:ext cx="6893560" cy="2027525"/>
          </a:xfrm>
          <a:prstGeom prst="rect">
            <a:avLst/>
          </a:prstGeom>
          <a:solidFill>
            <a:schemeClr val="accent5">
              <a:lumMod val="40000"/>
              <a:lumOff val="60000"/>
            </a:schemeClr>
          </a:solidFill>
        </p:spPr>
        <p:txBody>
          <a:bodyPr wrap="square" anchor="ctr">
            <a:noAutofit/>
          </a:bodyPr>
          <a:lstStyle/>
          <a:p>
            <a:pPr indent="0" fontAlgn="base">
              <a:spcBef>
                <a:spcPct val="0"/>
              </a:spcBef>
              <a:spcAft>
                <a:spcPct val="0"/>
              </a:spcAft>
              <a:buNone/>
            </a:pPr>
            <a:r>
              <a:rPr lang="zh-CN" altLang="en-US" sz="1500" b="1" dirty="0" smtClean="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①</a:t>
            </a:r>
            <a:r>
              <a:rPr lang="en-US" altLang="zh-CN" sz="1500" b="1" dirty="0" smtClean="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  </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候选地</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面宽、进深、层高、面积</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提前做好测量，核实再填数据；</a:t>
            </a:r>
          </a:p>
          <a:p>
            <a:pPr indent="0" fontAlgn="base">
              <a:spcBef>
                <a:spcPct val="0"/>
              </a:spcBef>
              <a:spcAft>
                <a:spcPct val="0"/>
              </a:spcAft>
              <a:buNone/>
            </a:pPr>
            <a:endPar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AutoNum type="circleNumDbPlain" startAt="2"/>
            </a:pP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示意图根据场地情况</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自行绘制</a:t>
            </a:r>
            <a:r>
              <a:rPr lang="zh-CN" altLang="en-US" sz="15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，场地有</a:t>
            </a:r>
            <a:r>
              <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CAD</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文件</a:t>
            </a:r>
            <a:r>
              <a:rPr lang="zh-CN" altLang="en-US" sz="15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请同时提供给对接人员；</a:t>
            </a:r>
            <a:endPar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AutoNum type="circleNumDbPlain" startAt="2"/>
            </a:pPr>
            <a:endPar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AutoNum type="circleNumDbPlain" startAt="2"/>
            </a:pP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场地</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电容数据</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提前了解清楚，体验中心至少安装一个快充桩和三个慢充桩；</a:t>
            </a:r>
          </a:p>
          <a:p>
            <a:pPr marL="342900" indent="-342900" fontAlgn="base">
              <a:spcBef>
                <a:spcPct val="0"/>
              </a:spcBef>
              <a:spcAft>
                <a:spcPct val="0"/>
              </a:spcAft>
              <a:buAutoNum type="circleNumDbPlain" startAt="2"/>
            </a:pPr>
            <a:endParaRPr lang="en-US" altLang="zh-CN" sz="1500" b="1" dirty="0">
              <a:latin typeface="微软雅黑" panose="020B0503020204020204" pitchFamily="34" charset="-122"/>
              <a:ea typeface="微软雅黑" panose="020B0503020204020204" pitchFamily="34" charset="-122"/>
              <a:cs typeface="Times New Roman" panose="02020603050405020304" pitchFamily="18" charset="0"/>
            </a:endParaRPr>
          </a:p>
          <a:p>
            <a:pPr indent="0" fontAlgn="base">
              <a:spcBef>
                <a:spcPct val="0"/>
              </a:spcBef>
              <a:spcAft>
                <a:spcPct val="0"/>
              </a:spcAft>
              <a:buNone/>
            </a:pPr>
            <a:endParaRPr lang="en-US" altLang="zh-CN" sz="15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5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559541" y="0"/>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申请书制作说明</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9" name="矩形 8"/>
          <p:cNvSpPr/>
          <p:nvPr/>
        </p:nvSpPr>
        <p:spPr>
          <a:xfrm>
            <a:off x="185051" y="464389"/>
            <a:ext cx="8707429" cy="2617844"/>
          </a:xfrm>
          <a:prstGeom prst="rect">
            <a:avLst/>
          </a:prstGeom>
        </p:spPr>
        <p:txBody>
          <a:bodyPr wrap="square" lIns="77925" tIns="38963" rIns="77925" bIns="38963">
            <a:spAutoFit/>
          </a:bodyPr>
          <a:lstStyle/>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如贵公司愿意</a:t>
            </a:r>
            <a:r>
              <a:rPr lang="zh-CN" altLang="zh-CN" sz="1000" kern="100" dirty="0" smtClean="0">
                <a:latin typeface="微软雅黑" panose="020B0503020204020204" pitchFamily="34" charset="-122"/>
                <a:ea typeface="微软雅黑" panose="020B0503020204020204" pitchFamily="34" charset="-122"/>
              </a:rPr>
              <a:t>加入</a:t>
            </a:r>
            <a:r>
              <a:rPr lang="zh-CN" altLang="en-US" sz="1000" kern="100" dirty="0" smtClean="0">
                <a:latin typeface="微软雅黑" panose="020B0503020204020204" pitchFamily="34" charset="-122"/>
                <a:ea typeface="微软雅黑" panose="020B0503020204020204" pitchFamily="34" charset="-122"/>
              </a:rPr>
              <a:t>广汽埃安新能源汽车股份有限公司</a:t>
            </a:r>
            <a:r>
              <a:rPr lang="zh-CN" altLang="zh-CN" sz="1000" kern="100" dirty="0" smtClean="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以下简称广汽埃安）授权经销商选择程序，请严格按照要求格式如实填写本申请书</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如贵公司需要说明的内容超出了本申请书格式所规定的，可自行另外起页加以说明</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a:t>
            </a:r>
            <a:r>
              <a:rPr lang="zh-CN" altLang="en-US" sz="1000" kern="100" dirty="0">
                <a:latin typeface="微软雅黑" panose="020B0503020204020204" pitchFamily="34" charset="-122"/>
                <a:ea typeface="微软雅黑" panose="020B0503020204020204" pitchFamily="34" charset="-122"/>
              </a:rPr>
              <a:t>广汽埃安经销商申请书</a:t>
            </a:r>
            <a:r>
              <a:rPr lang="zh-CN" altLang="zh-CN" sz="1000" kern="100" dirty="0">
                <a:latin typeface="微软雅黑" panose="020B0503020204020204" pitchFamily="34" charset="-122"/>
                <a:ea typeface="微软雅黑" panose="020B0503020204020204" pitchFamily="34" charset="-122"/>
              </a:rPr>
              <a:t>》的电子版本</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文件用</a:t>
            </a:r>
            <a:r>
              <a:rPr lang="en-US" altLang="zh-CN" sz="1000" kern="100" dirty="0">
                <a:latin typeface="微软雅黑" panose="020B0503020204020204" pitchFamily="34" charset="-122"/>
                <a:ea typeface="微软雅黑" panose="020B0503020204020204" pitchFamily="34" charset="-122"/>
              </a:rPr>
              <a:t>Email</a:t>
            </a:r>
            <a:r>
              <a:rPr lang="zh-CN" altLang="zh-CN" sz="1000" kern="100" dirty="0">
                <a:latin typeface="微软雅黑" panose="020B0503020204020204" pitchFamily="34" charset="-122"/>
                <a:ea typeface="微软雅黑" panose="020B0503020204020204" pitchFamily="34" charset="-122"/>
              </a:rPr>
              <a:t>方式发至：</a:t>
            </a:r>
            <a:r>
              <a:rPr lang="en-US" altLang="zh-CN" sz="1000" dirty="0" smtClean="0">
                <a:solidFill>
                  <a:srgbClr val="00A5AE"/>
                </a:solidFill>
              </a:rPr>
              <a:t>nd@aion.com.cn</a:t>
            </a:r>
            <a:r>
              <a:rPr lang="zh-CN" altLang="en-US" sz="1000" kern="100" dirty="0">
                <a:latin typeface="微软雅黑" panose="020B0503020204020204" pitchFamily="34" charset="-122"/>
                <a:ea typeface="微软雅黑" panose="020B0503020204020204" pitchFamily="34" charset="-122"/>
              </a:rPr>
              <a:t>邮箱</a:t>
            </a:r>
            <a:r>
              <a:rPr lang="zh-CN" altLang="zh-CN" sz="1000" kern="100" dirty="0">
                <a:latin typeface="微软雅黑" panose="020B0503020204020204" pitchFamily="34" charset="-122"/>
                <a:ea typeface="微软雅黑" panose="020B0503020204020204" pitchFamily="34" charset="-122"/>
              </a:rPr>
              <a:t>；并请将该</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文件命名为：“××市××公司</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广汽埃安经销商申请书</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请将填写完整的电子版《</a:t>
            </a:r>
            <a:r>
              <a:rPr lang="zh-CN" altLang="en-US" sz="1000" kern="100" dirty="0">
                <a:latin typeface="微软雅黑" panose="020B0503020204020204" pitchFamily="34" charset="-122"/>
                <a:ea typeface="微软雅黑" panose="020B0503020204020204" pitchFamily="34" charset="-122"/>
              </a:rPr>
              <a:t>广汽埃安经销商申请书</a:t>
            </a:r>
            <a:r>
              <a:rPr lang="zh-CN" altLang="zh-CN" sz="1000" kern="100" dirty="0">
                <a:latin typeface="微软雅黑" panose="020B0503020204020204" pitchFamily="34" charset="-122"/>
                <a:ea typeface="微软雅黑" panose="020B0503020204020204" pitchFamily="34" charset="-122"/>
              </a:rPr>
              <a:t>》打印好后与相关附件材料装订成册</a:t>
            </a:r>
            <a:r>
              <a:rPr lang="zh-CN" altLang="en-US" sz="1000" kern="100" dirty="0">
                <a:latin typeface="微软雅黑" panose="020B0503020204020204" pitchFamily="34" charset="-122"/>
                <a:ea typeface="微软雅黑" panose="020B0503020204020204" pitchFamily="34" charset="-122"/>
              </a:rPr>
              <a:t>并盖章</a:t>
            </a:r>
            <a:r>
              <a:rPr lang="zh-CN" altLang="en-US" sz="1000" dirty="0">
                <a:latin typeface="微软雅黑" panose="020B0503020204020204" pitchFamily="34" charset="-122"/>
                <a:ea typeface="微软雅黑" panose="020B0503020204020204" pitchFamily="34" charset="-122"/>
              </a:rPr>
              <a:t>（申请公司声明页</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骑缝章）</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并将电子扫描件发送至</a:t>
            </a:r>
            <a:r>
              <a:rPr lang="en-US" altLang="zh-CN" sz="1000" dirty="0" smtClean="0">
                <a:solidFill>
                  <a:srgbClr val="00A5AE"/>
                </a:solidFill>
              </a:rPr>
              <a:t>nd@aion.com.cn</a:t>
            </a:r>
            <a:r>
              <a:rPr lang="zh-CN" altLang="en-US" sz="1000" kern="100" dirty="0">
                <a:latin typeface="微软雅黑" panose="020B0503020204020204" pitchFamily="34" charset="-122"/>
                <a:ea typeface="微软雅黑" panose="020B0503020204020204" pitchFamily="34" charset="-122"/>
              </a:rPr>
              <a:t>邮箱；</a:t>
            </a:r>
            <a:endParaRPr lang="en-US"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en-US" sz="1000" kern="100" dirty="0">
                <a:latin typeface="微软雅黑" panose="020B0503020204020204" pitchFamily="34" charset="-122"/>
                <a:ea typeface="微软雅黑" panose="020B0503020204020204" pitchFamily="34" charset="-122"/>
              </a:rPr>
              <a:t>后期现场考察后，将调整完善后的申请材料纸质版装订成册并盖章（申请公司声明页</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骑缝章），</a:t>
            </a:r>
            <a:r>
              <a:rPr lang="en-US" altLang="zh-CN" sz="1000" kern="100" dirty="0">
                <a:latin typeface="微软雅黑" panose="020B0503020204020204" pitchFamily="34" charset="-122"/>
                <a:ea typeface="微软雅黑" panose="020B0503020204020204" pitchFamily="34" charset="-122"/>
              </a:rPr>
              <a:t>EMS</a:t>
            </a:r>
            <a:r>
              <a:rPr lang="zh-CN" altLang="en-US" sz="1000" kern="100" dirty="0">
                <a:latin typeface="微软雅黑" panose="020B0503020204020204" pitchFamily="34" charset="-122"/>
                <a:ea typeface="微软雅黑" panose="020B0503020204020204" pitchFamily="34" charset="-122"/>
              </a:rPr>
              <a:t>快递</a:t>
            </a:r>
            <a:r>
              <a:rPr lang="zh-CN" altLang="zh-CN" sz="1000" b="1" kern="100" dirty="0">
                <a:latin typeface="微软雅黑" panose="020B0503020204020204" pitchFamily="34" charset="-122"/>
                <a:ea typeface="微软雅黑" panose="020B0503020204020204" pitchFamily="34" charset="-122"/>
              </a:rPr>
              <a:t>（注明申请资料）</a:t>
            </a:r>
            <a:r>
              <a:rPr lang="zh-CN" altLang="zh-CN" sz="1000" kern="100" dirty="0">
                <a:latin typeface="微软雅黑" panose="020B0503020204020204" pitchFamily="34" charset="-122"/>
                <a:ea typeface="微软雅黑" panose="020B0503020204020204" pitchFamily="34" charset="-122"/>
              </a:rPr>
              <a:t>至：</a:t>
            </a:r>
          </a:p>
          <a:p>
            <a:pPr marL="511175">
              <a:lnSpc>
                <a:spcPct val="150000"/>
              </a:lnSpc>
            </a:pPr>
            <a:r>
              <a:rPr lang="zh-CN" altLang="en-US" sz="1000" b="1" kern="100" dirty="0">
                <a:latin typeface="微软雅黑" panose="020B0503020204020204" pitchFamily="34" charset="-122"/>
                <a:ea typeface="微软雅黑" panose="020B0503020204020204" pitchFamily="34" charset="-122"/>
              </a:rPr>
              <a:t>广州市番禺区石楼镇龙瀛路</a:t>
            </a:r>
            <a:r>
              <a:rPr lang="en-US" altLang="zh-CN" sz="1000" b="1" kern="100" dirty="0">
                <a:latin typeface="微软雅黑" panose="020B0503020204020204" pitchFamily="34" charset="-122"/>
                <a:ea typeface="微软雅黑" panose="020B0503020204020204" pitchFamily="34" charset="-122"/>
              </a:rPr>
              <a:t>36</a:t>
            </a:r>
            <a:r>
              <a:rPr lang="zh-CN" altLang="en-US" sz="1000" b="1" kern="100" dirty="0">
                <a:latin typeface="微软雅黑" panose="020B0503020204020204" pitchFamily="34" charset="-122"/>
                <a:ea typeface="微软雅黑" panose="020B0503020204020204" pitchFamily="34" charset="-122"/>
              </a:rPr>
              <a:t>号</a:t>
            </a:r>
            <a:endParaRPr lang="en-US" altLang="zh-CN" sz="1000" b="1" kern="100" dirty="0">
              <a:latin typeface="微软雅黑" panose="020B0503020204020204" pitchFamily="34" charset="-122"/>
              <a:ea typeface="微软雅黑" panose="020B0503020204020204" pitchFamily="34" charset="-122"/>
            </a:endParaRPr>
          </a:p>
          <a:p>
            <a:pPr marL="511175">
              <a:lnSpc>
                <a:spcPct val="150000"/>
              </a:lnSpc>
            </a:pPr>
            <a:r>
              <a:rPr lang="zh-CN" altLang="en-US" sz="1000" kern="100" dirty="0" smtClean="0">
                <a:latin typeface="微软雅黑" panose="020B0503020204020204" pitchFamily="34" charset="-122"/>
                <a:ea typeface="微软雅黑" panose="020B0503020204020204" pitchFamily="34" charset="-122"/>
              </a:rPr>
              <a:t>广汽埃安新能源汽车股份有限公司   埃安</a:t>
            </a:r>
            <a:r>
              <a:rPr lang="zh-CN" altLang="en-US" sz="1000" kern="100" dirty="0">
                <a:latin typeface="微软雅黑" panose="020B0503020204020204" pitchFamily="34" charset="-122"/>
                <a:ea typeface="微软雅黑" panose="020B0503020204020204" pitchFamily="34" charset="-122"/>
              </a:rPr>
              <a:t>营销本部 </a:t>
            </a:r>
            <a:r>
              <a:rPr lang="zh-CN" altLang="en-US" sz="1000" kern="100" dirty="0" smtClean="0">
                <a:latin typeface="微软雅黑" panose="020B0503020204020204" pitchFamily="34" charset="-122"/>
                <a:ea typeface="微软雅黑" panose="020B0503020204020204" pitchFamily="34" charset="-122"/>
              </a:rPr>
              <a:t>  </a:t>
            </a:r>
            <a:r>
              <a:rPr lang="zh-CN" altLang="en-US" sz="1000" kern="100" dirty="0">
                <a:latin typeface="微软雅黑" panose="020B0503020204020204" pitchFamily="34" charset="-122"/>
                <a:ea typeface="微软雅黑" panose="020B0503020204020204" pitchFamily="34" charset="-122"/>
              </a:rPr>
              <a:t>销售运营部   渠道发展</a:t>
            </a:r>
          </a:p>
          <a:p>
            <a:pPr marL="511175">
              <a:lnSpc>
                <a:spcPct val="150000"/>
              </a:lnSpc>
            </a:pPr>
            <a:r>
              <a:rPr lang="zh-CN" altLang="zh-CN" sz="1000" kern="100" dirty="0" smtClean="0">
                <a:latin typeface="微软雅黑" panose="020B0503020204020204" pitchFamily="34" charset="-122"/>
                <a:ea typeface="微软雅黑" panose="020B0503020204020204" pitchFamily="34" charset="-122"/>
              </a:rPr>
              <a:t>电话：</a:t>
            </a:r>
            <a:r>
              <a:rPr lang="en-US" altLang="zh-CN" sz="1000" kern="100" dirty="0" smtClean="0">
                <a:latin typeface="微软雅黑" panose="020B0503020204020204" pitchFamily="34" charset="-122"/>
                <a:ea typeface="微软雅黑" panose="020B0503020204020204" pitchFamily="34" charset="-122"/>
              </a:rPr>
              <a:t>13650954004</a:t>
            </a:r>
            <a:r>
              <a:rPr lang="zh-CN" altLang="en-US" sz="1000" kern="100" dirty="0" smtClean="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申</a:t>
            </a:r>
            <a:r>
              <a:rPr lang="zh-CN" altLang="en-US" sz="1000" kern="100" dirty="0" smtClean="0">
                <a:latin typeface="微软雅黑" panose="020B0503020204020204" pitchFamily="34" charset="-122"/>
                <a:ea typeface="微软雅黑" panose="020B0503020204020204" pitchFamily="34" charset="-122"/>
              </a:rPr>
              <a:t>先生</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511175">
              <a:lnSpc>
                <a:spcPct val="150000"/>
              </a:lnSpc>
            </a:pPr>
            <a:r>
              <a:rPr lang="zh-CN" altLang="zh-CN" sz="1000" kern="100" dirty="0">
                <a:latin typeface="微软雅黑" panose="020B0503020204020204" pitchFamily="34" charset="-122"/>
                <a:ea typeface="微软雅黑" panose="020B0503020204020204" pitchFamily="34" charset="-122"/>
              </a:rPr>
              <a:t>邮编：</a:t>
            </a:r>
            <a:r>
              <a:rPr lang="en-US" altLang="zh-CN" sz="1000" kern="100" dirty="0">
                <a:latin typeface="微软雅黑" panose="020B0503020204020204" pitchFamily="34" charset="-122"/>
                <a:ea typeface="微软雅黑" panose="020B0503020204020204" pitchFamily="34" charset="-122"/>
              </a:rPr>
              <a:t>511434</a:t>
            </a:r>
            <a:endParaRPr lang="zh-CN" altLang="zh-CN" sz="1000" kern="100" dirty="0">
              <a:latin typeface="微软雅黑" panose="020B0503020204020204" pitchFamily="34" charset="-122"/>
              <a:ea typeface="微软雅黑" panose="020B0503020204020204" pitchFamily="34" charset="-122"/>
            </a:endParaRPr>
          </a:p>
        </p:txBody>
      </p:sp>
      <p:sp>
        <p:nvSpPr>
          <p:cNvPr id="4" name="矩形 3"/>
          <p:cNvSpPr/>
          <p:nvPr/>
        </p:nvSpPr>
        <p:spPr>
          <a:xfrm>
            <a:off x="81837" y="3219822"/>
            <a:ext cx="8979535" cy="116395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申请资料提交前请详细阅读该提交说明再</a:t>
            </a:r>
            <a:r>
              <a:rPr lang="zh-CN" altLang="en-US"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提交</a:t>
            </a:r>
            <a:endParaRPr lang="en-US" altLang="zh-CN"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35496" y="379193"/>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8" name="矩形 17"/>
          <p:cNvSpPr/>
          <p:nvPr/>
        </p:nvSpPr>
        <p:spPr>
          <a:xfrm>
            <a:off x="6366661" y="-2957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32" name="TextBox 1"/>
          <p:cNvSpPr txBox="1"/>
          <p:nvPr/>
        </p:nvSpPr>
        <p:spPr>
          <a:xfrm>
            <a:off x="3491880" y="409970"/>
            <a:ext cx="5008476" cy="232575"/>
          </a:xfrm>
          <a:prstGeom prst="rect">
            <a:avLst/>
          </a:prstGeom>
          <a:noFill/>
        </p:spPr>
        <p:txBody>
          <a:bodyPr wrap="square" lIns="77925" tIns="38963" rIns="77925" bIns="38963" rtlCol="0">
            <a:spAutoFit/>
          </a:bodyPr>
          <a:lstStyle/>
          <a:p>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IMG_20210819_153005"/>
          <p:cNvPicPr>
            <a:picLocks noChangeAspect="1"/>
          </p:cNvPicPr>
          <p:nvPr/>
        </p:nvPicPr>
        <p:blipFill>
          <a:blip r:embed="rId2">
            <a:lum bright="12000" contrast="12000"/>
          </a:blip>
          <a:stretch>
            <a:fillRect/>
          </a:stretch>
        </p:blipFill>
        <p:spPr>
          <a:xfrm>
            <a:off x="564" y="3076275"/>
            <a:ext cx="9142871" cy="1880638"/>
          </a:xfrm>
          <a:prstGeom prst="rect">
            <a:avLst/>
          </a:prstGeom>
        </p:spPr>
      </p:pic>
      <p:pic>
        <p:nvPicPr>
          <p:cNvPr id="5" name="图片 4" descr="IMG_20210819_152923"/>
          <p:cNvPicPr>
            <a:picLocks noChangeAspect="1"/>
          </p:cNvPicPr>
          <p:nvPr/>
        </p:nvPicPr>
        <p:blipFill>
          <a:blip r:embed="rId3">
            <a:lum bright="18000" contrast="12000"/>
          </a:blip>
          <a:stretch>
            <a:fillRect/>
          </a:stretch>
        </p:blipFill>
        <p:spPr>
          <a:xfrm>
            <a:off x="564" y="915654"/>
            <a:ext cx="9142871" cy="1880638"/>
          </a:xfrm>
          <a:prstGeom prst="rect">
            <a:avLst/>
          </a:prstGeom>
        </p:spPr>
      </p:pic>
      <p:sp>
        <p:nvSpPr>
          <p:cNvPr id="8" name="TextBox 17"/>
          <p:cNvSpPr txBox="1">
            <a:spLocks noChangeArrowheads="1"/>
          </p:cNvSpPr>
          <p:nvPr/>
        </p:nvSpPr>
        <p:spPr bwMode="auto">
          <a:xfrm>
            <a:off x="60692" y="595926"/>
            <a:ext cx="1886343" cy="330835"/>
          </a:xfrm>
          <a:prstGeom prst="rect">
            <a:avLst/>
          </a:prstGeom>
          <a:noFill/>
          <a:ln w="9525">
            <a:noFill/>
            <a:miter lim="800000"/>
          </a:ln>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候选地正面全景</a:t>
            </a:r>
          </a:p>
        </p:txBody>
      </p:sp>
      <p:sp>
        <p:nvSpPr>
          <p:cNvPr id="11" name="TextBox 17"/>
          <p:cNvSpPr txBox="1">
            <a:spLocks noChangeArrowheads="1"/>
          </p:cNvSpPr>
          <p:nvPr/>
        </p:nvSpPr>
        <p:spPr bwMode="auto">
          <a:xfrm>
            <a:off x="58707" y="2734146"/>
            <a:ext cx="1886343" cy="330835"/>
          </a:xfrm>
          <a:prstGeom prst="rect">
            <a:avLst/>
          </a:prstGeom>
          <a:noFill/>
          <a:ln w="9525">
            <a:noFill/>
            <a:miter lim="800000"/>
          </a:ln>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候选地对面全景</a:t>
            </a:r>
          </a:p>
        </p:txBody>
      </p:sp>
      <p:sp>
        <p:nvSpPr>
          <p:cNvPr id="2" name="圆角矩形 1"/>
          <p:cNvSpPr/>
          <p:nvPr/>
        </p:nvSpPr>
        <p:spPr bwMode="auto">
          <a:xfrm>
            <a:off x="3923745" y="1515655"/>
            <a:ext cx="1756193" cy="61206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华文中宋" panose="02010600040101010101" pitchFamily="2" charset="-122"/>
              <a:cs typeface="+mn-cs"/>
            </a:endParaRPr>
          </a:p>
        </p:txBody>
      </p:sp>
      <p:sp>
        <p:nvSpPr>
          <p:cNvPr id="21" name="圆角矩形标注 20"/>
          <p:cNvSpPr>
            <a:spLocks noChangeArrowheads="1"/>
          </p:cNvSpPr>
          <p:nvPr/>
        </p:nvSpPr>
        <p:spPr bwMode="auto">
          <a:xfrm>
            <a:off x="4787810" y="988068"/>
            <a:ext cx="877468" cy="269770"/>
          </a:xfrm>
          <a:prstGeom prst="wedgeRoundRectCallout">
            <a:avLst>
              <a:gd name="adj1" fmla="val -52525"/>
              <a:gd name="adj2" fmla="val 150276"/>
              <a:gd name="adj3" fmla="val 16667"/>
            </a:avLst>
          </a:prstGeom>
          <a:solidFill>
            <a:schemeClr val="bg1"/>
          </a:solidFill>
          <a:ln w="28575" algn="ctr">
            <a:solidFill>
              <a:srgbClr val="49A6AE"/>
            </a:solid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候选地</a:t>
            </a:r>
          </a:p>
        </p:txBody>
      </p:sp>
      <p:sp>
        <p:nvSpPr>
          <p:cNvPr id="22" name="圆角矩形标注 21"/>
          <p:cNvSpPr/>
          <p:nvPr/>
        </p:nvSpPr>
        <p:spPr bwMode="auto">
          <a:xfrm>
            <a:off x="1316122" y="1275655"/>
            <a:ext cx="1023494" cy="269207"/>
          </a:xfrm>
          <a:prstGeom prst="wedgeRoundRectCallout">
            <a:avLst>
              <a:gd name="adj1" fmla="val 45967"/>
              <a:gd name="adj2" fmla="val 139858"/>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起亚</a:t>
            </a:r>
          </a:p>
        </p:txBody>
      </p:sp>
      <p:sp>
        <p:nvSpPr>
          <p:cNvPr id="23" name="圆角矩形标注 21"/>
          <p:cNvSpPr/>
          <p:nvPr/>
        </p:nvSpPr>
        <p:spPr bwMode="auto">
          <a:xfrm>
            <a:off x="2483743" y="1203274"/>
            <a:ext cx="1023494" cy="269207"/>
          </a:xfrm>
          <a:prstGeom prst="wedgeRoundRectCallout">
            <a:avLst>
              <a:gd name="adj1" fmla="val 36972"/>
              <a:gd name="adj2" fmla="val 1195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广三</a:t>
            </a:r>
          </a:p>
        </p:txBody>
      </p:sp>
      <p:sp>
        <p:nvSpPr>
          <p:cNvPr id="24" name="圆角矩形标注 21"/>
          <p:cNvSpPr/>
          <p:nvPr/>
        </p:nvSpPr>
        <p:spPr bwMode="auto">
          <a:xfrm>
            <a:off x="7020258" y="1203274"/>
            <a:ext cx="1023494" cy="269207"/>
          </a:xfrm>
          <a:prstGeom prst="wedgeRoundRectCallout">
            <a:avLst>
              <a:gd name="adj1" fmla="val -58870"/>
              <a:gd name="adj2" fmla="val 1320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林肯</a:t>
            </a:r>
          </a:p>
        </p:txBody>
      </p:sp>
      <p:sp>
        <p:nvSpPr>
          <p:cNvPr id="25" name="圆角矩形标注 21"/>
          <p:cNvSpPr/>
          <p:nvPr/>
        </p:nvSpPr>
        <p:spPr bwMode="auto">
          <a:xfrm>
            <a:off x="6803750" y="3436276"/>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上汽大众</a:t>
            </a:r>
          </a:p>
        </p:txBody>
      </p:sp>
      <p:sp>
        <p:nvSpPr>
          <p:cNvPr id="3" name="圆角矩形标注 21"/>
          <p:cNvSpPr/>
          <p:nvPr/>
        </p:nvSpPr>
        <p:spPr bwMode="auto">
          <a:xfrm>
            <a:off x="5652002" y="3292148"/>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玛莎拉蒂</a:t>
            </a:r>
          </a:p>
        </p:txBody>
      </p:sp>
      <p:sp>
        <p:nvSpPr>
          <p:cNvPr id="4" name="圆角矩形标注 21"/>
          <p:cNvSpPr/>
          <p:nvPr/>
        </p:nvSpPr>
        <p:spPr bwMode="auto">
          <a:xfrm>
            <a:off x="3203744" y="3364529"/>
            <a:ext cx="1023494" cy="269207"/>
          </a:xfrm>
          <a:prstGeom prst="wedgeRoundRectCallout">
            <a:avLst>
              <a:gd name="adj1" fmla="val -15198"/>
              <a:gd name="adj2" fmla="val 19009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东本</a:t>
            </a:r>
          </a:p>
        </p:txBody>
      </p:sp>
      <p:sp>
        <p:nvSpPr>
          <p:cNvPr id="33" name="圆角矩形标注 21"/>
          <p:cNvSpPr/>
          <p:nvPr/>
        </p:nvSpPr>
        <p:spPr bwMode="auto">
          <a:xfrm>
            <a:off x="1619615" y="3580402"/>
            <a:ext cx="1023494" cy="269207"/>
          </a:xfrm>
          <a:prstGeom prst="wedgeRoundRectCallout">
            <a:avLst>
              <a:gd name="adj1" fmla="val 35173"/>
              <a:gd name="adj2" fmla="val 137500"/>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蔚来</a:t>
            </a:r>
          </a:p>
        </p:txBody>
      </p:sp>
      <p:sp>
        <p:nvSpPr>
          <p:cNvPr id="6" name="矩形 5"/>
          <p:cNvSpPr/>
          <p:nvPr/>
        </p:nvSpPr>
        <p:spPr>
          <a:xfrm>
            <a:off x="115120" y="2771350"/>
            <a:ext cx="8970173" cy="2320680"/>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候选场地正面及对面</a:t>
            </a:r>
            <a:r>
              <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180°</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全景照片请站在最近的马路边拍摄，展厅照片按照等比例粘贴，不要拉伸</a:t>
            </a:r>
            <a:r>
              <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压缩导致照片变形；</a:t>
            </a:r>
            <a:endPar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要求照片必须看到候选场地及周边其他建设或者品牌的整体形象，参考模板对有汽车品牌的展厅做好备注；</a:t>
            </a:r>
            <a:endParaRPr lang="en-US" altLang="zh-CN" sz="15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5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rPr>
              <a:t>拟建店场地照片（用</a:t>
            </a:r>
            <a:r>
              <a:rPr lang="zh-CN" altLang="en-US" sz="15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红框线标示出场地的具体位置</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rPr>
              <a:t>）；</a:t>
            </a:r>
          </a:p>
          <a:p>
            <a:pPr fontAlgn="base">
              <a:spcBef>
                <a:spcPct val="0"/>
              </a:spcBef>
              <a:spcAft>
                <a:spcPct val="0"/>
              </a:spcAft>
            </a:pPr>
            <a:endPar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5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394183"/>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3" name="矩形 12"/>
          <p:cNvSpPr/>
          <p:nvPr/>
        </p:nvSpPr>
        <p:spPr>
          <a:xfrm>
            <a:off x="6366661" y="-2957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16" name="TextBox 1"/>
          <p:cNvSpPr txBox="1"/>
          <p:nvPr/>
        </p:nvSpPr>
        <p:spPr>
          <a:xfrm>
            <a:off x="255142" y="672094"/>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IMG_20210819_153218"/>
          <p:cNvPicPr>
            <a:picLocks noChangeAspect="1"/>
          </p:cNvPicPr>
          <p:nvPr/>
        </p:nvPicPr>
        <p:blipFill rotWithShape="1">
          <a:blip r:embed="rId2" cstate="hqprint"/>
          <a:srcRect l="4633" r="4633"/>
          <a:stretch/>
        </p:blipFill>
        <p:spPr>
          <a:xfrm>
            <a:off x="4982736" y="1671371"/>
            <a:ext cx="2879644" cy="2159733"/>
          </a:xfrm>
          <a:prstGeom prst="rect">
            <a:avLst/>
          </a:prstGeom>
        </p:spPr>
      </p:pic>
      <p:pic>
        <p:nvPicPr>
          <p:cNvPr id="8" name="图片 7" descr="IMG_20210819_152801"/>
          <p:cNvPicPr>
            <a:picLocks noChangeAspect="1"/>
          </p:cNvPicPr>
          <p:nvPr/>
        </p:nvPicPr>
        <p:blipFill rotWithShape="1">
          <a:blip r:embed="rId3" cstate="hqprint"/>
          <a:srcRect l="4633" r="4633"/>
          <a:stretch/>
        </p:blipFill>
        <p:spPr>
          <a:xfrm>
            <a:off x="1263705" y="1683908"/>
            <a:ext cx="2879644" cy="2159733"/>
          </a:xfrm>
          <a:prstGeom prst="rect">
            <a:avLst/>
          </a:prstGeom>
        </p:spPr>
      </p:pic>
      <p:sp>
        <p:nvSpPr>
          <p:cNvPr id="3" name="矩形 2"/>
          <p:cNvSpPr/>
          <p:nvPr/>
        </p:nvSpPr>
        <p:spPr bwMode="auto">
          <a:xfrm>
            <a:off x="1263705" y="1683498"/>
            <a:ext cx="993551" cy="26977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展厅外观</a:t>
            </a:r>
          </a:p>
        </p:txBody>
      </p:sp>
      <p:sp>
        <p:nvSpPr>
          <p:cNvPr id="18" name="圆角矩形 17"/>
          <p:cNvSpPr/>
          <p:nvPr/>
        </p:nvSpPr>
        <p:spPr bwMode="auto">
          <a:xfrm>
            <a:off x="2095349" y="2557723"/>
            <a:ext cx="1452726" cy="546668"/>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华文中宋" panose="02010600040101010101" pitchFamily="2" charset="-122"/>
              <a:cs typeface="+mn-cs"/>
            </a:endParaRPr>
          </a:p>
        </p:txBody>
      </p:sp>
      <p:sp>
        <p:nvSpPr>
          <p:cNvPr id="14" name="圆角矩形标注 13"/>
          <p:cNvSpPr>
            <a:spLocks noChangeArrowheads="1"/>
          </p:cNvSpPr>
          <p:nvPr/>
        </p:nvSpPr>
        <p:spPr bwMode="auto">
          <a:xfrm>
            <a:off x="2974105" y="2140580"/>
            <a:ext cx="897779" cy="269842"/>
          </a:xfrm>
          <a:prstGeom prst="wedgeRoundRectCallout">
            <a:avLst>
              <a:gd name="adj1" fmla="val -34724"/>
              <a:gd name="adj2" fmla="val 111176"/>
              <a:gd name="adj3" fmla="val 16667"/>
            </a:avLst>
          </a:prstGeom>
          <a:solidFill>
            <a:schemeClr val="bg1"/>
          </a:solidFill>
          <a:ln w="28575" algn="ctr">
            <a:solidFill>
              <a:srgbClr val="49A6AE"/>
            </a:solid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候选地</a:t>
            </a:r>
          </a:p>
        </p:txBody>
      </p:sp>
      <p:sp>
        <p:nvSpPr>
          <p:cNvPr id="27" name="圆角矩形 26"/>
          <p:cNvSpPr/>
          <p:nvPr/>
        </p:nvSpPr>
        <p:spPr bwMode="auto">
          <a:xfrm>
            <a:off x="5119685" y="1941849"/>
            <a:ext cx="2354109" cy="1633019"/>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华文中宋" panose="02010600040101010101" pitchFamily="2" charset="-122"/>
              <a:cs typeface="+mn-cs"/>
            </a:endParaRPr>
          </a:p>
        </p:txBody>
      </p:sp>
      <p:sp>
        <p:nvSpPr>
          <p:cNvPr id="32" name="圆角矩形标注 31"/>
          <p:cNvSpPr>
            <a:spLocks noChangeArrowheads="1"/>
          </p:cNvSpPr>
          <p:nvPr/>
        </p:nvSpPr>
        <p:spPr bwMode="auto">
          <a:xfrm>
            <a:off x="7150916" y="1780841"/>
            <a:ext cx="877468" cy="269770"/>
          </a:xfrm>
          <a:prstGeom prst="wedgeRoundRectCallout">
            <a:avLst>
              <a:gd name="adj1" fmla="val -47067"/>
              <a:gd name="adj2" fmla="val 92529"/>
              <a:gd name="adj3" fmla="val 16667"/>
            </a:avLst>
          </a:prstGeom>
          <a:solidFill>
            <a:schemeClr val="bg1"/>
          </a:solidFill>
          <a:ln w="28575" algn="ctr">
            <a:solidFill>
              <a:srgbClr val="49A6AE"/>
            </a:solid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rPr>
              <a:t>候选地</a:t>
            </a:r>
          </a:p>
        </p:txBody>
      </p:sp>
      <p:sp>
        <p:nvSpPr>
          <p:cNvPr id="33" name="矩形 32"/>
          <p:cNvSpPr/>
          <p:nvPr/>
        </p:nvSpPr>
        <p:spPr bwMode="auto">
          <a:xfrm>
            <a:off x="4982736" y="167164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展厅外观</a:t>
            </a:r>
          </a:p>
        </p:txBody>
      </p:sp>
      <p:sp>
        <p:nvSpPr>
          <p:cNvPr id="4" name="矩形 3"/>
          <p:cNvSpPr/>
          <p:nvPr/>
        </p:nvSpPr>
        <p:spPr>
          <a:xfrm>
            <a:off x="755576" y="4083917"/>
            <a:ext cx="7989854" cy="982297"/>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展厅外观照片提供展厅正面、展厅左</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右</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角照片，体现展厅外立面完整的整体形象</a:t>
            </a:r>
          </a:p>
          <a:p>
            <a:pPr marL="342900" indent="-342900" fontAlgn="base">
              <a:spcBef>
                <a:spcPct val="0"/>
              </a:spcBef>
              <a:spcAft>
                <a:spcPct val="0"/>
              </a:spcAft>
              <a:buFont typeface="+mj-ea"/>
              <a:buAutoNum type="circleNumDbPlain"/>
            </a:pPr>
            <a:r>
              <a:rPr lang="zh-CN" altLang="en-US"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照片均使用</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广角模式</a:t>
            </a:r>
            <a:r>
              <a:rPr lang="zh-CN" altLang="en-US" sz="1400" b="1"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拍摄</a:t>
            </a: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，照片横拍，比例</a:t>
            </a:r>
            <a:r>
              <a:rPr lang="en-US" altLang="zh-CN" sz="1400" b="1" dirty="0" smtClean="0">
                <a:latin typeface="微软雅黑" panose="020B0503020204020204" pitchFamily="34" charset="-122"/>
                <a:ea typeface="微软雅黑" panose="020B0503020204020204" pitchFamily="34" charset="-122"/>
                <a:cs typeface="Times New Roman" panose="02020603050405020304" pitchFamily="18" charset="0"/>
              </a:rPr>
              <a:t>4:3</a:t>
            </a:r>
            <a:endParaRPr lang="en-US" altLang="zh-CN"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394183"/>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3" name="矩形 12"/>
          <p:cNvSpPr/>
          <p:nvPr/>
        </p:nvSpPr>
        <p:spPr>
          <a:xfrm>
            <a:off x="6366661" y="-2957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16" name="TextBox 1"/>
          <p:cNvSpPr txBox="1"/>
          <p:nvPr/>
        </p:nvSpPr>
        <p:spPr>
          <a:xfrm>
            <a:off x="255142" y="679589"/>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IMG_20210819_154421">
            <a:extLst>
              <a:ext uri="{FF2B5EF4-FFF2-40B4-BE49-F238E27FC236}">
                <a16:creationId xmlns:a16="http://schemas.microsoft.com/office/drawing/2014/main" xmlns="" id="{F542D165-FFD5-BF11-D1DD-C501D2C3CD64}"/>
              </a:ext>
            </a:extLst>
          </p:cNvPr>
          <p:cNvPicPr>
            <a:picLocks noChangeAspect="1"/>
          </p:cNvPicPr>
          <p:nvPr/>
        </p:nvPicPr>
        <p:blipFill rotWithShape="1">
          <a:blip r:embed="rId2" cstate="hqprint"/>
          <a:srcRect l="4633" r="4633"/>
          <a:stretch/>
        </p:blipFill>
        <p:spPr>
          <a:xfrm>
            <a:off x="5004724" y="1791204"/>
            <a:ext cx="2879644" cy="2159733"/>
          </a:xfrm>
          <a:prstGeom prst="rect">
            <a:avLst/>
          </a:prstGeom>
        </p:spPr>
      </p:pic>
      <p:pic>
        <p:nvPicPr>
          <p:cNvPr id="6" name="图片 5" descr="IMG_20210819_154503">
            <a:extLst>
              <a:ext uri="{FF2B5EF4-FFF2-40B4-BE49-F238E27FC236}">
                <a16:creationId xmlns:a16="http://schemas.microsoft.com/office/drawing/2014/main" xmlns="" id="{ED54FC55-0D4C-ECDE-5149-920F641E5AA1}"/>
              </a:ext>
            </a:extLst>
          </p:cNvPr>
          <p:cNvPicPr>
            <a:picLocks noChangeAspect="1"/>
          </p:cNvPicPr>
          <p:nvPr/>
        </p:nvPicPr>
        <p:blipFill rotWithShape="1">
          <a:blip r:embed="rId3" cstate="hqprint"/>
          <a:srcRect l="4633" r="4633"/>
          <a:stretch/>
        </p:blipFill>
        <p:spPr>
          <a:xfrm>
            <a:off x="1268523" y="1791204"/>
            <a:ext cx="2879644" cy="2159733"/>
          </a:xfrm>
          <a:prstGeom prst="rect">
            <a:avLst/>
          </a:prstGeom>
        </p:spPr>
      </p:pic>
      <p:sp>
        <p:nvSpPr>
          <p:cNvPr id="7" name="矩形 6">
            <a:extLst>
              <a:ext uri="{FF2B5EF4-FFF2-40B4-BE49-F238E27FC236}">
                <a16:creationId xmlns:a16="http://schemas.microsoft.com/office/drawing/2014/main" xmlns="" id="{CFB8327C-8A90-43A2-022E-9074AFBF5EC7}"/>
              </a:ext>
            </a:extLst>
          </p:cNvPr>
          <p:cNvSpPr/>
          <p:nvPr/>
        </p:nvSpPr>
        <p:spPr bwMode="auto">
          <a:xfrm>
            <a:off x="1268523" y="1791359"/>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展厅内部</a:t>
            </a:r>
          </a:p>
        </p:txBody>
      </p:sp>
      <p:sp>
        <p:nvSpPr>
          <p:cNvPr id="9" name="矩形 8">
            <a:extLst>
              <a:ext uri="{FF2B5EF4-FFF2-40B4-BE49-F238E27FC236}">
                <a16:creationId xmlns:a16="http://schemas.microsoft.com/office/drawing/2014/main" xmlns="" id="{D319DEAE-B894-12E2-956A-5F5BC3EF7AB3}"/>
              </a:ext>
            </a:extLst>
          </p:cNvPr>
          <p:cNvSpPr/>
          <p:nvPr/>
        </p:nvSpPr>
        <p:spPr bwMode="auto">
          <a:xfrm>
            <a:off x="5004724" y="179136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展厅内部</a:t>
            </a:r>
          </a:p>
        </p:txBody>
      </p:sp>
      <p:sp>
        <p:nvSpPr>
          <p:cNvPr id="10" name="矩形 9">
            <a:extLst>
              <a:ext uri="{FF2B5EF4-FFF2-40B4-BE49-F238E27FC236}">
                <a16:creationId xmlns:a16="http://schemas.microsoft.com/office/drawing/2014/main" xmlns="" id="{3A41F83D-84CF-FD4D-31F7-481B83AAE49D}"/>
              </a:ext>
            </a:extLst>
          </p:cNvPr>
          <p:cNvSpPr/>
          <p:nvPr/>
        </p:nvSpPr>
        <p:spPr>
          <a:xfrm>
            <a:off x="683568" y="4083918"/>
            <a:ext cx="7916203" cy="1028424"/>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展厅内部照片提供展厅内左右各</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角照片，体现展厅内部的整体形象</a:t>
            </a:r>
          </a:p>
          <a:p>
            <a:pPr marL="342900" indent="-342900" fontAlgn="base">
              <a:spcBef>
                <a:spcPct val="0"/>
              </a:spcBef>
              <a:spcAft>
                <a:spcPct val="0"/>
              </a:spcAft>
              <a:buFont typeface="+mj-ea"/>
              <a:buAutoNum type="circleNumDbPlain"/>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sym typeface="+mn-ea"/>
              </a:rPr>
              <a:t>照片均使用</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广角模式</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sym typeface="+mn-ea"/>
              </a:rPr>
              <a:t>拍摄</a:t>
            </a: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sym typeface="+mn-ea"/>
              </a:rPr>
              <a:t>，照片横拍，比例</a:t>
            </a:r>
            <a:r>
              <a:rPr lang="en-US" altLang="zh-CN" sz="1400" b="1" dirty="0" smtClean="0">
                <a:latin typeface="微软雅黑" panose="020B0503020204020204" pitchFamily="34" charset="-122"/>
                <a:ea typeface="微软雅黑" panose="020B0503020204020204" pitchFamily="34" charset="-122"/>
                <a:cs typeface="Times New Roman" panose="02020603050405020304" pitchFamily="18" charset="0"/>
                <a:sym typeface="+mn-ea"/>
              </a:rPr>
              <a:t>4:3</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265461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255142" y="687084"/>
            <a:ext cx="8523749" cy="263353"/>
          </a:xfrm>
          <a:prstGeom prst="rect">
            <a:avLst/>
          </a:prstGeom>
          <a:noFill/>
        </p:spPr>
        <p:txBody>
          <a:bodyPr wrap="square" lIns="77925" tIns="38963" rIns="77925" bIns="38963" rtlCol="0">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候选址一：</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拟建店场地照片</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矩形 12"/>
          <p:cNvSpPr/>
          <p:nvPr/>
        </p:nvSpPr>
        <p:spPr>
          <a:xfrm>
            <a:off x="6366661" y="-2957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3" name="AutoShape 4"/>
          <p:cNvSpPr>
            <a:spLocks noChangeAspect="1" noChangeArrowheads="1"/>
          </p:cNvSpPr>
          <p:nvPr/>
        </p:nvSpPr>
        <p:spPr bwMode="auto">
          <a:xfrm>
            <a:off x="41031" y="-1045369"/>
            <a:ext cx="4018085" cy="21859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77925" tIns="38963" rIns="77925" bIns="38963" numCol="1" anchor="t" anchorCtr="0" compatLnSpc="1"/>
          <a:lstStyle/>
          <a:p>
            <a:endParaRPr lang="zh-CN" altLang="en-US"/>
          </a:p>
        </p:txBody>
      </p:sp>
      <p:pic>
        <p:nvPicPr>
          <p:cNvPr id="14" name="Picture 4"/>
          <p:cNvPicPr>
            <a:picLocks noChangeAspect="1" noChangeArrowheads="1"/>
          </p:cNvPicPr>
          <p:nvPr/>
        </p:nvPicPr>
        <p:blipFill>
          <a:blip r:embed="rId2" cstate="screen"/>
          <a:srcRect/>
          <a:stretch>
            <a:fillRect/>
          </a:stretch>
        </p:blipFill>
        <p:spPr bwMode="auto">
          <a:xfrm>
            <a:off x="5297618" y="1062984"/>
            <a:ext cx="2874782"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3" cstate="screen"/>
          <a:srcRect l="329" r="329"/>
          <a:stretch/>
        </p:blipFill>
        <p:spPr bwMode="auto">
          <a:xfrm>
            <a:off x="941169" y="1059585"/>
            <a:ext cx="2880000"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bwMode="auto">
          <a:xfrm>
            <a:off x="919763" y="1059583"/>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ea typeface="微软雅黑" panose="020B0503020204020204" pitchFamily="34" charset="-122"/>
              </a:rPr>
              <a:t>机修车间</a:t>
            </a:r>
          </a:p>
        </p:txBody>
      </p:sp>
      <p:sp>
        <p:nvSpPr>
          <p:cNvPr id="17" name="矩形 16"/>
          <p:cNvSpPr/>
          <p:nvPr/>
        </p:nvSpPr>
        <p:spPr bwMode="auto">
          <a:xfrm>
            <a:off x="5297618" y="1059582"/>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ea typeface="微软雅黑" panose="020B0503020204020204" pitchFamily="34" charset="-122"/>
              </a:rPr>
              <a:t>钣喷车间</a:t>
            </a:r>
          </a:p>
        </p:txBody>
      </p:sp>
      <p:sp>
        <p:nvSpPr>
          <p:cNvPr id="18" name="矩形 17"/>
          <p:cNvSpPr/>
          <p:nvPr/>
        </p:nvSpPr>
        <p:spPr>
          <a:xfrm>
            <a:off x="35496" y="401678"/>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候选地现场照片</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855592" y="-16775"/>
            <a:ext cx="4240859" cy="396583"/>
          </a:xfrm>
          <a:prstGeom prst="rect">
            <a:avLst/>
          </a:prstGeom>
        </p:spPr>
        <p:txBody>
          <a:bodyPr wrap="square" anchor="ctr" anchorCtr="0">
            <a:spAutoFit/>
          </a:bodyPr>
          <a:lstStyle/>
          <a:p>
            <a:pPr algn="r">
              <a:lnSpc>
                <a:spcPct val="120000"/>
              </a:lnSpc>
            </a:pPr>
            <a:r>
              <a:rPr lang="zh-CN" altLang="en-US" sz="1800" b="1" kern="100">
                <a:solidFill>
                  <a:srgbClr val="2DCAD1"/>
                </a:solidFill>
                <a:latin typeface="微软雅黑" panose="020B0503020204020204" pitchFamily="34" charset="-122"/>
                <a:ea typeface="微软雅黑" panose="020B0503020204020204" pitchFamily="34" charset="-122"/>
              </a:rPr>
              <a:t>教程</a:t>
            </a:r>
            <a:r>
              <a:rPr lang="en-US" altLang="zh-CN" sz="1800" b="1" kern="100">
                <a:solidFill>
                  <a:srgbClr val="2DCAD1"/>
                </a:solidFill>
                <a:latin typeface="微软雅黑" panose="020B0503020204020204" pitchFamily="34" charset="-122"/>
                <a:ea typeface="微软雅黑" panose="020B0503020204020204" pitchFamily="34" charset="-122"/>
              </a:rPr>
              <a:t>1</a:t>
            </a:r>
            <a:r>
              <a:rPr lang="zh-CN" altLang="en-US" sz="1800" b="1" kern="100" dirty="0">
                <a:solidFill>
                  <a:srgbClr val="2DCAD1"/>
                </a:solidFill>
                <a:latin typeface="微软雅黑" panose="020B0503020204020204" pitchFamily="34" charset="-122"/>
                <a:ea typeface="微软雅黑" panose="020B0503020204020204" pitchFamily="34" charset="-122"/>
              </a:rPr>
              <a:t>：场地照片拍摄教程</a:t>
            </a:r>
          </a:p>
        </p:txBody>
      </p:sp>
      <p:graphicFrame>
        <p:nvGraphicFramePr>
          <p:cNvPr id="3" name="表格 2"/>
          <p:cNvGraphicFramePr>
            <a:graphicFrameLocks noGrp="1"/>
          </p:cNvGraphicFramePr>
          <p:nvPr>
            <p:custDataLst>
              <p:tags r:id="rId1"/>
            </p:custDataLst>
            <p:extLst>
              <p:ext uri="{D42A27DB-BD31-4B8C-83A1-F6EECF244321}">
                <p14:modId xmlns:p14="http://schemas.microsoft.com/office/powerpoint/2010/main" val="1250240923"/>
              </p:ext>
            </p:extLst>
          </p:nvPr>
        </p:nvGraphicFramePr>
        <p:xfrm>
          <a:off x="29136" y="393016"/>
          <a:ext cx="9067165" cy="4542155"/>
        </p:xfrm>
        <a:graphic>
          <a:graphicData uri="http://schemas.openxmlformats.org/drawingml/2006/table">
            <a:tbl>
              <a:tblPr/>
              <a:tblGrid>
                <a:gridCol w="981710">
                  <a:extLst>
                    <a:ext uri="{9D8B030D-6E8A-4147-A177-3AD203B41FA5}">
                      <a16:colId xmlns:a16="http://schemas.microsoft.com/office/drawing/2014/main" xmlns="" val="20000"/>
                    </a:ext>
                  </a:extLst>
                </a:gridCol>
                <a:gridCol w="1871345">
                  <a:extLst>
                    <a:ext uri="{9D8B030D-6E8A-4147-A177-3AD203B41FA5}">
                      <a16:colId xmlns:a16="http://schemas.microsoft.com/office/drawing/2014/main" xmlns="" val="20001"/>
                    </a:ext>
                  </a:extLst>
                </a:gridCol>
                <a:gridCol w="6214110">
                  <a:extLst>
                    <a:ext uri="{9D8B030D-6E8A-4147-A177-3AD203B41FA5}">
                      <a16:colId xmlns:a16="http://schemas.microsoft.com/office/drawing/2014/main" xmlns="" val="20002"/>
                    </a:ext>
                  </a:extLst>
                </a:gridCol>
              </a:tblGrid>
              <a:tr h="353060">
                <a:tc>
                  <a:txBody>
                    <a:bodyPr/>
                    <a:lstStyle/>
                    <a:p>
                      <a:pPr algn="ctr" fontAlgn="ctr">
                        <a:buNone/>
                      </a:pPr>
                      <a:r>
                        <a:rPr lang="zh-CN" altLang="en-US" sz="1400" b="0" i="0" u="none" strike="noStrike" dirty="0">
                          <a:effectLst/>
                          <a:latin typeface="微软雅黑" panose="020B0503020204020204" pitchFamily="34" charset="-122"/>
                          <a:ea typeface="微软雅黑" panose="020B0503020204020204" pitchFamily="34" charset="-122"/>
                        </a:rPr>
                        <a:t>照片名称</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要求</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示意图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2094865">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场地正面照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r>
                        <a:rPr lang="zh-CN" altLang="en-US" sz="1200" b="0" i="0" u="none" strike="noStrike" dirty="0" smtClean="0">
                          <a:effectLst/>
                          <a:latin typeface="微软雅黑" panose="020B0503020204020204" pitchFamily="34" charset="-122"/>
                          <a:ea typeface="微软雅黑" panose="020B0503020204020204" pitchFamily="34" charset="-122"/>
                        </a:rPr>
                        <a:t>°</a:t>
                      </a:r>
                      <a:endParaRPr lang="zh-CN" altLang="en-US" sz="1200" b="0" i="0" u="none" strike="noStrike" dirty="0">
                        <a:effectLst/>
                        <a:latin typeface="微软雅黑" panose="020B0503020204020204" pitchFamily="34" charset="-122"/>
                        <a:ea typeface="微软雅黑" panose="020B0503020204020204" pitchFamily="34" charset="-122"/>
                      </a:endParaRP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、展厅位于照片中间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094230">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场地对面照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、背对展厅拍摄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10" name="弧形 9"/>
          <p:cNvSpPr/>
          <p:nvPr/>
        </p:nvSpPr>
        <p:spPr>
          <a:xfrm rot="17460000">
            <a:off x="5632319" y="2545401"/>
            <a:ext cx="696509" cy="640636"/>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pSp>
        <p:nvGrpSpPr>
          <p:cNvPr id="20" name="组合 19"/>
          <p:cNvGrpSpPr/>
          <p:nvPr/>
        </p:nvGrpSpPr>
        <p:grpSpPr>
          <a:xfrm>
            <a:off x="4500254" y="810160"/>
            <a:ext cx="3167624" cy="1953654"/>
            <a:chOff x="7202" y="1103"/>
            <a:chExt cx="4989" cy="3322"/>
          </a:xfrm>
        </p:grpSpPr>
        <p:pic>
          <p:nvPicPr>
            <p:cNvPr id="2" name="图片 1"/>
            <p:cNvPicPr>
              <a:picLocks noChangeAspect="1"/>
            </p:cNvPicPr>
            <p:nvPr/>
          </p:nvPicPr>
          <p:blipFill>
            <a:blip r:embed="rId3" cstate="print">
              <a:grayscl/>
            </a:blip>
            <a:srcRect l="83990" t="77511"/>
            <a:stretch>
              <a:fillRect/>
            </a:stretch>
          </p:blipFill>
          <p:spPr>
            <a:xfrm rot="16200000">
              <a:off x="8009" y="748"/>
              <a:ext cx="3313" cy="4022"/>
            </a:xfrm>
            <a:prstGeom prst="rect">
              <a:avLst/>
            </a:prstGeom>
          </p:spPr>
        </p:pic>
        <p:sp>
          <p:nvSpPr>
            <p:cNvPr id="5" name="矩形 4"/>
            <p:cNvSpPr/>
            <p:nvPr/>
          </p:nvSpPr>
          <p:spPr>
            <a:xfrm>
              <a:off x="8925" y="3866"/>
              <a:ext cx="1112" cy="519"/>
            </a:xfrm>
            <a:prstGeom prst="rect">
              <a:avLst/>
            </a:prstGeom>
            <a:solidFill>
              <a:schemeClr val="bg1"/>
            </a:solidFill>
            <a:ln w="9525" cap="flat" cmpd="sng" algn="ctr">
              <a:solidFill>
                <a:schemeClr val="bg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4" name="椭圆 3"/>
            <p:cNvSpPr/>
            <p:nvPr/>
          </p:nvSpPr>
          <p:spPr>
            <a:xfrm>
              <a:off x="9243" y="4125"/>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sp>
          <p:nvSpPr>
            <p:cNvPr id="6" name="矩形 5"/>
            <p:cNvSpPr/>
            <p:nvPr/>
          </p:nvSpPr>
          <p:spPr>
            <a:xfrm>
              <a:off x="9005" y="1880"/>
              <a:ext cx="715" cy="1727"/>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9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cxnSp>
          <p:nvCxnSpPr>
            <p:cNvPr id="7" name="直接连接符 6"/>
            <p:cNvCxnSpPr/>
            <p:nvPr/>
          </p:nvCxnSpPr>
          <p:spPr>
            <a:xfrm flipH="1" flipV="1">
              <a:off x="7202" y="4221"/>
              <a:ext cx="2041" cy="54"/>
            </a:xfrm>
            <a:prstGeom prst="line">
              <a:avLst/>
            </a:prstGeom>
            <a:noFill/>
            <a:ln w="9525" cap="flat" cmpd="sng" algn="ctr">
              <a:solidFill>
                <a:srgbClr val="FF0000"/>
              </a:solidFill>
              <a:prstDash val="solid"/>
              <a:round/>
              <a:headEnd type="none" w="med" len="med"/>
              <a:tailEnd type="none" w="med" len="med"/>
            </a:ln>
          </p:spPr>
        </p:cxnSp>
        <p:cxnSp>
          <p:nvCxnSpPr>
            <p:cNvPr id="8" name="直接连接符 7"/>
            <p:cNvCxnSpPr/>
            <p:nvPr/>
          </p:nvCxnSpPr>
          <p:spPr>
            <a:xfrm flipH="1">
              <a:off x="9561" y="4221"/>
              <a:ext cx="2630" cy="77"/>
            </a:xfrm>
            <a:prstGeom prst="line">
              <a:avLst/>
            </a:prstGeom>
            <a:noFill/>
            <a:ln w="9525" cap="flat" cmpd="sng" algn="ctr">
              <a:solidFill>
                <a:srgbClr val="FF0000"/>
              </a:solidFill>
              <a:prstDash val="solid"/>
              <a:round/>
              <a:headEnd type="none" w="med" len="med"/>
              <a:tailEnd type="none" w="med" len="med"/>
            </a:ln>
          </p:spPr>
        </p:cxnSp>
        <p:cxnSp>
          <p:nvCxnSpPr>
            <p:cNvPr id="11" name="直接箭头连接符 10"/>
            <p:cNvCxnSpPr/>
            <p:nvPr/>
          </p:nvCxnSpPr>
          <p:spPr>
            <a:xfrm>
              <a:off x="9800" y="4038"/>
              <a:ext cx="103" cy="211"/>
            </a:xfrm>
            <a:prstGeom prst="straightConnector1">
              <a:avLst/>
            </a:prstGeom>
            <a:noFill/>
            <a:ln w="9525" cap="flat" cmpd="sng" algn="ctr">
              <a:solidFill>
                <a:schemeClr val="tx1"/>
              </a:solidFill>
              <a:prstDash val="solid"/>
              <a:round/>
              <a:headEnd type="none" w="med" len="med"/>
              <a:tailEnd type="arrow" w="med" len="med"/>
            </a:ln>
          </p:spPr>
        </p:cxnSp>
      </p:grpSp>
      <p:grpSp>
        <p:nvGrpSpPr>
          <p:cNvPr id="21" name="组合 20"/>
          <p:cNvGrpSpPr/>
          <p:nvPr/>
        </p:nvGrpSpPr>
        <p:grpSpPr>
          <a:xfrm>
            <a:off x="3780253" y="2893318"/>
            <a:ext cx="3455878" cy="1945400"/>
            <a:chOff x="6543" y="4670"/>
            <a:chExt cx="5443" cy="3166"/>
          </a:xfrm>
        </p:grpSpPr>
        <p:pic>
          <p:nvPicPr>
            <p:cNvPr id="13" name="图片 12"/>
            <p:cNvPicPr>
              <a:picLocks noChangeAspect="1"/>
            </p:cNvPicPr>
            <p:nvPr/>
          </p:nvPicPr>
          <p:blipFill>
            <a:blip r:embed="rId3" cstate="print">
              <a:grayscl/>
            </a:blip>
            <a:srcRect l="77792" t="63593" r="3156"/>
            <a:stretch>
              <a:fillRect/>
            </a:stretch>
          </p:blipFill>
          <p:spPr>
            <a:xfrm rot="16200000">
              <a:off x="7573" y="3639"/>
              <a:ext cx="3166" cy="5227"/>
            </a:xfrm>
            <a:prstGeom prst="rect">
              <a:avLst/>
            </a:prstGeom>
          </p:spPr>
        </p:pic>
        <p:sp>
          <p:nvSpPr>
            <p:cNvPr id="14" name="椭圆 13"/>
            <p:cNvSpPr/>
            <p:nvPr/>
          </p:nvSpPr>
          <p:spPr>
            <a:xfrm>
              <a:off x="9751" y="6224"/>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cxnSp>
          <p:nvCxnSpPr>
            <p:cNvPr id="15" name="直接连接符 14"/>
            <p:cNvCxnSpPr/>
            <p:nvPr/>
          </p:nvCxnSpPr>
          <p:spPr>
            <a:xfrm flipH="1" flipV="1">
              <a:off x="10037" y="6397"/>
              <a:ext cx="1949" cy="444"/>
            </a:xfrm>
            <a:prstGeom prst="line">
              <a:avLst/>
            </a:prstGeom>
            <a:noFill/>
            <a:ln w="9525" cap="flat" cmpd="sng" algn="ctr">
              <a:solidFill>
                <a:srgbClr val="FF0000"/>
              </a:solidFill>
              <a:prstDash val="solid"/>
              <a:round/>
              <a:headEnd type="none" w="med" len="med"/>
              <a:tailEnd type="none" w="med" len="med"/>
            </a:ln>
          </p:spPr>
        </p:cxnSp>
        <p:cxnSp>
          <p:nvCxnSpPr>
            <p:cNvPr id="16" name="直接连接符 15"/>
            <p:cNvCxnSpPr/>
            <p:nvPr/>
          </p:nvCxnSpPr>
          <p:spPr>
            <a:xfrm flipH="1">
              <a:off x="8017" y="6397"/>
              <a:ext cx="1734" cy="211"/>
            </a:xfrm>
            <a:prstGeom prst="line">
              <a:avLst/>
            </a:prstGeom>
            <a:noFill/>
            <a:ln w="9525" cap="flat" cmpd="sng" algn="ctr">
              <a:solidFill>
                <a:srgbClr val="FF0000"/>
              </a:solidFill>
              <a:prstDash val="solid"/>
              <a:round/>
              <a:headEnd type="none" w="med" len="med"/>
              <a:tailEnd type="none" w="med" len="med"/>
            </a:ln>
          </p:spPr>
        </p:cxnSp>
        <p:sp>
          <p:nvSpPr>
            <p:cNvPr id="17" name="弧形 16"/>
            <p:cNvSpPr/>
            <p:nvPr/>
          </p:nvSpPr>
          <p:spPr>
            <a:xfrm rot="6480000">
              <a:off x="9361" y="5798"/>
              <a:ext cx="1097" cy="1009"/>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cxnSp>
          <p:nvCxnSpPr>
            <p:cNvPr id="18" name="直接箭头连接符 17"/>
            <p:cNvCxnSpPr/>
            <p:nvPr/>
          </p:nvCxnSpPr>
          <p:spPr>
            <a:xfrm flipH="1" flipV="1">
              <a:off x="9403" y="6483"/>
              <a:ext cx="158" cy="260"/>
            </a:xfrm>
            <a:prstGeom prst="straightConnector1">
              <a:avLst/>
            </a:prstGeom>
            <a:noFill/>
            <a:ln w="9525" cap="flat" cmpd="sng" algn="ctr">
              <a:solidFill>
                <a:schemeClr val="tx1"/>
              </a:solidFill>
              <a:prstDash val="solid"/>
              <a:round/>
              <a:headEnd type="none" w="med" len="med"/>
              <a:tailEnd type="arrow" w="med" len="med"/>
            </a:ln>
          </p:spPr>
        </p:cxnSp>
        <p:sp>
          <p:nvSpPr>
            <p:cNvPr id="19" name="矩形 18"/>
            <p:cNvSpPr/>
            <p:nvPr/>
          </p:nvSpPr>
          <p:spPr>
            <a:xfrm>
              <a:off x="9641" y="4831"/>
              <a:ext cx="534" cy="1350"/>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7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grpSp>
      <p:sp>
        <p:nvSpPr>
          <p:cNvPr id="22" name="弧形 21"/>
          <p:cNvSpPr/>
          <p:nvPr/>
        </p:nvSpPr>
        <p:spPr>
          <a:xfrm rot="16620000">
            <a:off x="5534967" y="2355161"/>
            <a:ext cx="674070" cy="640636"/>
          </a:xfrm>
          <a:prstGeom prst="arc">
            <a:avLst>
              <a:gd name="adj1" fmla="val 16200000"/>
              <a:gd name="adj2" fmla="val 4637195"/>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9" name="矩形 8">
            <a:extLst>
              <a:ext uri="{FF2B5EF4-FFF2-40B4-BE49-F238E27FC236}">
                <a16:creationId xmlns:a16="http://schemas.microsoft.com/office/drawing/2014/main" xmlns="" id="{6EB104F3-FB8F-5C4C-4FD2-C371EE4C0B89}"/>
              </a:ext>
            </a:extLst>
          </p:cNvPr>
          <p:cNvSpPr/>
          <p:nvPr/>
        </p:nvSpPr>
        <p:spPr>
          <a:xfrm>
            <a:off x="1144304" y="2547960"/>
            <a:ext cx="2766986" cy="7241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全景图拍摄</a:t>
            </a: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示意</a:t>
            </a:r>
            <a:endParaRPr lang="en-US" altLang="zh-CN" sz="1400" b="1"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a:t>
            </a: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页</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595290" y="1401003"/>
            <a:ext cx="2725226" cy="2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000" dirty="0">
                <a:latin typeface="微软雅黑" panose="020B0503020204020204" pitchFamily="34" charset="-122"/>
                <a:ea typeface="微软雅黑" panose="020B0503020204020204" pitchFamily="34" charset="-122"/>
              </a:rPr>
              <a:t>购买</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租赁合同扫描件</a:t>
            </a:r>
          </a:p>
        </p:txBody>
      </p:sp>
      <p:sp>
        <p:nvSpPr>
          <p:cNvPr id="3" name="TextBox 8"/>
          <p:cNvSpPr txBox="1"/>
          <p:nvPr/>
        </p:nvSpPr>
        <p:spPr>
          <a:xfrm>
            <a:off x="595290" y="2049075"/>
            <a:ext cx="2725226" cy="817351"/>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注：若为购买或租赁地，请提供购买或租赁合同扫描件。</a:t>
            </a:r>
            <a:endParaRPr lang="en-US" altLang="zh-CN" sz="1200" dirty="0">
              <a:latin typeface="微软雅黑" panose="020B0503020204020204" pitchFamily="34" charset="-122"/>
              <a:ea typeface="微软雅黑" panose="020B0503020204020204" pitchFamily="34" charset="-122"/>
            </a:endParaRPr>
          </a:p>
          <a:p>
            <a:pPr fontAlgn="ctr">
              <a:defRPr/>
            </a:pPr>
            <a:endParaRPr lang="en-US" altLang="zh-CN" sz="1200" dirty="0">
              <a:latin typeface="微软雅黑" panose="020B0503020204020204" pitchFamily="34" charset="-122"/>
              <a:ea typeface="微软雅黑" panose="020B0503020204020204" pitchFamily="34" charset="-122"/>
            </a:endParaRPr>
          </a:p>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4" name="矩形 3"/>
          <p:cNvSpPr/>
          <p:nvPr/>
        </p:nvSpPr>
        <p:spPr>
          <a:xfrm>
            <a:off x="450927" y="1005576"/>
            <a:ext cx="3952439"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a:latin typeface="微软雅黑" panose="020B0503020204020204" pitchFamily="34" charset="-122"/>
              <a:ea typeface="微软雅黑" panose="020B0503020204020204" pitchFamily="34" charset="-122"/>
            </a:endParaRPr>
          </a:p>
        </p:txBody>
      </p:sp>
      <p:sp>
        <p:nvSpPr>
          <p:cNvPr id="5" name="Text Box 8"/>
          <p:cNvSpPr txBox="1">
            <a:spLocks noChangeArrowheads="1"/>
          </p:cNvSpPr>
          <p:nvPr/>
        </p:nvSpPr>
        <p:spPr bwMode="auto">
          <a:xfrm>
            <a:off x="2061330" y="413992"/>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4</a:t>
            </a:r>
            <a:r>
              <a:rPr lang="zh-CN" altLang="en-US" dirty="0"/>
              <a:t>）候选地购买</a:t>
            </a:r>
            <a:r>
              <a:rPr lang="en-US" altLang="zh-CN" dirty="0"/>
              <a:t>/</a:t>
            </a:r>
            <a:r>
              <a:rPr lang="zh-CN" altLang="en-US" dirty="0"/>
              <a:t>租赁合同</a:t>
            </a:r>
            <a:r>
              <a:rPr lang="en-US" altLang="zh-CN" dirty="0"/>
              <a:t>/</a:t>
            </a:r>
            <a:r>
              <a:rPr lang="zh-CN" altLang="en-US" dirty="0"/>
              <a:t>产权证明：</a:t>
            </a:r>
          </a:p>
        </p:txBody>
      </p:sp>
      <p:sp>
        <p:nvSpPr>
          <p:cNvPr id="6" name="矩形 5"/>
          <p:cNvSpPr/>
          <p:nvPr/>
        </p:nvSpPr>
        <p:spPr>
          <a:xfrm>
            <a:off x="4516956" y="1005576"/>
            <a:ext cx="3808076"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a:latin typeface="微软雅黑" panose="020B0503020204020204" pitchFamily="34" charset="-122"/>
              <a:ea typeface="微软雅黑" panose="020B0503020204020204" pitchFamily="34" charset="-122"/>
            </a:endParaRPr>
          </a:p>
        </p:txBody>
      </p:sp>
      <p:sp>
        <p:nvSpPr>
          <p:cNvPr id="7" name="TextBox 5"/>
          <p:cNvSpPr txBox="1">
            <a:spLocks noChangeArrowheads="1"/>
          </p:cNvSpPr>
          <p:nvPr/>
        </p:nvSpPr>
        <p:spPr bwMode="auto">
          <a:xfrm>
            <a:off x="4760348" y="1509015"/>
            <a:ext cx="2825604" cy="26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200" dirty="0">
                <a:latin typeface="微软雅黑" panose="020B0503020204020204" pitchFamily="34" charset="-122"/>
                <a:ea typeface="微软雅黑" panose="020B0503020204020204" pitchFamily="34" charset="-122"/>
              </a:rPr>
              <a:t>产权证扫描件</a:t>
            </a:r>
          </a:p>
        </p:txBody>
      </p:sp>
      <p:sp>
        <p:nvSpPr>
          <p:cNvPr id="8" name="TextBox 8"/>
          <p:cNvSpPr txBox="1"/>
          <p:nvPr/>
        </p:nvSpPr>
        <p:spPr>
          <a:xfrm>
            <a:off x="4677216" y="2259435"/>
            <a:ext cx="2642860" cy="263353"/>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10" name="矩形 9"/>
          <p:cNvSpPr/>
          <p:nvPr/>
        </p:nvSpPr>
        <p:spPr>
          <a:xfrm>
            <a:off x="204017" y="410045"/>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317990" y="663961"/>
            <a:ext cx="1516718"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候选址一</a:t>
            </a:r>
            <a:r>
              <a:rPr lang="zh-CN" altLang="en-US" sz="10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b="1" dirty="0"/>
          </a:p>
        </p:txBody>
      </p:sp>
      <p:sp>
        <p:nvSpPr>
          <p:cNvPr id="12" name="矩形 11"/>
          <p:cNvSpPr/>
          <p:nvPr/>
        </p:nvSpPr>
        <p:spPr>
          <a:xfrm>
            <a:off x="6366661" y="-2957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7568" y="347830"/>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3" name="TextBox 1"/>
          <p:cNvSpPr txBox="1"/>
          <p:nvPr/>
        </p:nvSpPr>
        <p:spPr>
          <a:xfrm>
            <a:off x="302263" y="578663"/>
            <a:ext cx="8708551" cy="323049"/>
          </a:xfrm>
          <a:prstGeom prst="rect">
            <a:avLst/>
          </a:prstGeom>
          <a:noFill/>
        </p:spPr>
        <p:txBody>
          <a:bodyPr wrap="square" lIns="77925" tIns="38963" rIns="77925" bIns="38963" rtlCol="0">
            <a:spAutoFit/>
          </a:bodyPr>
          <a:lstStyle/>
          <a:p>
            <a:pPr>
              <a:lnSpc>
                <a:spcPct val="150000"/>
              </a:lnSpc>
            </a:pP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候选址二：</a:t>
            </a:r>
            <a:r>
              <a:rPr lang="en-US" altLang="zh-CN" sz="1200" b="1" dirty="0">
                <a:latin typeface="微软雅黑" panose="020B0503020204020204" pitchFamily="34" charset="-122"/>
                <a:ea typeface="微软雅黑" panose="020B0503020204020204" pitchFamily="34" charset="-122"/>
                <a:sym typeface="Wingdings" panose="05000000000000000000" pitchFamily="2" charset="2"/>
              </a:rPr>
              <a:t>3-5</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公里范围内商业情况</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下图以候选地址为中心，</a:t>
            </a:r>
            <a:r>
              <a:rPr lang="en-US" altLang="zh-CN"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3-5</a:t>
            </a:r>
            <a:r>
              <a:rPr lang="zh-CN" altLang="en-US" sz="1000" dirty="0">
                <a:solidFill>
                  <a:srgbClr val="00A5AE"/>
                </a:solidFill>
                <a:latin typeface="微软雅黑" panose="020B0503020204020204" pitchFamily="34" charset="-122"/>
                <a:ea typeface="微软雅黑" panose="020B0503020204020204" pitchFamily="34" charset="-122"/>
                <a:sym typeface="Wingdings" panose="05000000000000000000" pitchFamily="2" charset="2"/>
              </a:rPr>
              <a:t>公里为半径，标出周边商场位置，汽车城位置，没有不需要标注</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200" dirty="0">
              <a:latin typeface="微软雅黑" panose="020B0503020204020204" pitchFamily="34" charset="-122"/>
              <a:ea typeface="微软雅黑" panose="020B0503020204020204" pitchFamily="34" charset="-122"/>
            </a:endParaRPr>
          </a:p>
        </p:txBody>
      </p:sp>
      <p:sp>
        <p:nvSpPr>
          <p:cNvPr id="4" name="矩形 3"/>
          <p:cNvSpPr/>
          <p:nvPr/>
        </p:nvSpPr>
        <p:spPr>
          <a:xfrm>
            <a:off x="1994882" y="347830"/>
            <a:ext cx="1758772" cy="294131"/>
          </a:xfrm>
          <a:prstGeom prst="rect">
            <a:avLst/>
          </a:prstGeom>
        </p:spPr>
        <p:txBody>
          <a:bodyPr wrap="none" lIns="77925" tIns="38963" rIns="77925" bIns="38963">
            <a:spAutoFit/>
          </a:bodyPr>
          <a:lstStyle/>
          <a:p>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候选地具体描述</a:t>
            </a:r>
            <a:r>
              <a:rPr lang="zh-CN" altLang="en-US" sz="1400" dirty="0">
                <a:latin typeface="微软雅黑" panose="020B0503020204020204" pitchFamily="34" charset="-122"/>
                <a:ea typeface="微软雅黑" panose="020B0503020204020204" pitchFamily="34" charset="-122"/>
                <a:sym typeface="Wingdings" panose="05000000000000000000" pitchFamily="2" charset="2"/>
              </a:rPr>
              <a:t>：</a:t>
            </a:r>
            <a:endParaRPr lang="en-US" altLang="zh-CN" sz="1400" dirty="0">
              <a:latin typeface="微软雅黑" panose="020B0503020204020204" pitchFamily="34" charset="-122"/>
              <a:ea typeface="微软雅黑" panose="020B0503020204020204" pitchFamily="34" charset="-122"/>
              <a:sym typeface="Wingdings" panose="05000000000000000000" pitchFamily="2" charset="2"/>
            </a:endParaRPr>
          </a:p>
        </p:txBody>
      </p:sp>
      <p:sp>
        <p:nvSpPr>
          <p:cNvPr id="5" name="文本框 4"/>
          <p:cNvSpPr txBox="1"/>
          <p:nvPr/>
        </p:nvSpPr>
        <p:spPr>
          <a:xfrm>
            <a:off x="324164" y="2139702"/>
            <a:ext cx="8368909" cy="1121408"/>
          </a:xfrm>
          <a:prstGeom prst="rect">
            <a:avLst/>
          </a:prstGeom>
          <a:solidFill>
            <a:schemeClr val="accent5">
              <a:lumMod val="40000"/>
              <a:lumOff val="60000"/>
            </a:schemeClr>
          </a:solidFill>
          <a:ln>
            <a:solidFill>
              <a:srgbClr val="00A5AE"/>
            </a:solidFill>
            <a:prstDash val="dash"/>
          </a:ln>
        </p:spPr>
        <p:txBody>
          <a:bodyPr wrap="square" lIns="77925" tIns="38963" rIns="77925" bIns="38963" rtlCol="0">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如果有多个</a:t>
            </a:r>
            <a:r>
              <a:rPr lang="zh-CN" altLang="en-US" sz="2400" b="1" dirty="0">
                <a:latin typeface="微软雅黑" panose="020B0503020204020204" pitchFamily="34" charset="-122"/>
                <a:ea typeface="微软雅黑" panose="020B0503020204020204" pitchFamily="34" charset="-122"/>
              </a:rPr>
              <a:t>体验中心</a:t>
            </a:r>
            <a:r>
              <a:rPr lang="zh-CN" altLang="en-US" sz="2400" dirty="0">
                <a:latin typeface="微软雅黑" panose="020B0503020204020204" pitchFamily="34" charset="-122"/>
                <a:ea typeface="微软雅黑" panose="020B0503020204020204" pitchFamily="34" charset="-122"/>
              </a:rPr>
              <a:t>候选址</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gn="ctr">
              <a:lnSpc>
                <a:spcPct val="150000"/>
              </a:lnSpc>
            </a:pPr>
            <a:r>
              <a:rPr lang="zh-CN" altLang="en-US" sz="2400" dirty="0" smtClean="0">
                <a:latin typeface="微软雅黑" panose="020B0503020204020204" pitchFamily="34" charset="-122"/>
                <a:ea typeface="微软雅黑" panose="020B0503020204020204" pitchFamily="34" charset="-122"/>
              </a:rPr>
              <a:t>请</a:t>
            </a:r>
            <a:r>
              <a:rPr lang="zh-CN" altLang="en-US" sz="2400" dirty="0">
                <a:latin typeface="微软雅黑" panose="020B0503020204020204" pitchFamily="34" charset="-122"/>
                <a:ea typeface="微软雅黑" panose="020B0503020204020204" pitchFamily="34" charset="-122"/>
              </a:rPr>
              <a:t>按照“体验中心候选址一</a:t>
            </a: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2400" dirty="0">
                <a:latin typeface="微软雅黑" panose="020B0503020204020204" pitchFamily="34" charset="-122"/>
                <a:ea typeface="微软雅黑" panose="020B0503020204020204" pitchFamily="34" charset="-122"/>
              </a:rPr>
              <a:t>模板逐一反馈</a:t>
            </a:r>
          </a:p>
        </p:txBody>
      </p:sp>
      <p:sp>
        <p:nvSpPr>
          <p:cNvPr id="7" name="矩形 6"/>
          <p:cNvSpPr/>
          <p:nvPr/>
        </p:nvSpPr>
        <p:spPr>
          <a:xfrm>
            <a:off x="6366661" y="-2957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8"/>
          <p:cNvSpPr txBox="1">
            <a:spLocks noChangeArrowheads="1"/>
          </p:cNvSpPr>
          <p:nvPr/>
        </p:nvSpPr>
        <p:spPr bwMode="auto">
          <a:xfrm>
            <a:off x="2041526" y="396702"/>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3</a:t>
            </a:r>
            <a:r>
              <a:rPr lang="zh-CN" altLang="en-US" dirty="0"/>
              <a:t>）该店人员架构及配备情况：</a:t>
            </a:r>
          </a:p>
        </p:txBody>
      </p:sp>
      <p:sp>
        <p:nvSpPr>
          <p:cNvPr id="10" name="矩形 9"/>
          <p:cNvSpPr/>
          <p:nvPr/>
        </p:nvSpPr>
        <p:spPr>
          <a:xfrm>
            <a:off x="204017" y="410045"/>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204017" y="663961"/>
            <a:ext cx="6620680" cy="263353"/>
          </a:xfrm>
          <a:prstGeom prst="rect">
            <a:avLst/>
          </a:prstGeom>
        </p:spPr>
        <p:txBody>
          <a:bodyPr wrap="none" lIns="77925" tIns="38963" rIns="77925" bIns="38963">
            <a:spAutoFit/>
          </a:bodyPr>
          <a:lstStyle/>
          <a:p>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总经理</a:t>
            </a:r>
            <a:r>
              <a:rPr lang="zh-CN" altLang="en-US" sz="1200" b="1" kern="100" dirty="0" smtClean="0">
                <a:solidFill>
                  <a:srgbClr val="2DCAD1"/>
                </a:solidFill>
                <a:latin typeface="微软雅黑" panose="020B0503020204020204" pitchFamily="34" charset="-122"/>
                <a:ea typeface="微软雅黑" panose="020B0503020204020204" pitchFamily="34" charset="-122"/>
                <a:sym typeface="Wingdings" panose="05000000000000000000" pitchFamily="2" charset="2"/>
              </a:rPr>
              <a:t>及其</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他</a:t>
            </a:r>
            <a:r>
              <a:rPr lang="zh-CN" altLang="en-US" sz="1200" b="1" kern="100" dirty="0" smtClean="0">
                <a:solidFill>
                  <a:srgbClr val="2DCAD1"/>
                </a:solidFill>
                <a:latin typeface="微软雅黑" panose="020B0503020204020204" pitchFamily="34" charset="-122"/>
                <a:ea typeface="微软雅黑" panose="020B0503020204020204" pitchFamily="34" charset="-122"/>
                <a:sym typeface="Wingdings" panose="05000000000000000000" pitchFamily="2" charset="2"/>
              </a:rPr>
              <a:t>已有候选人员岗位的请填写具体</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姓名，其他人员只需要提报计划配备人员数量</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200" b="1" dirty="0"/>
          </a:p>
        </p:txBody>
      </p:sp>
      <p:sp>
        <p:nvSpPr>
          <p:cNvPr id="64" name="矩形 63"/>
          <p:cNvSpPr/>
          <p:nvPr/>
        </p:nvSpPr>
        <p:spPr>
          <a:xfrm>
            <a:off x="6366661" y="-2957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2942290951"/>
              </p:ext>
            </p:extLst>
          </p:nvPr>
        </p:nvGraphicFramePr>
        <p:xfrm>
          <a:off x="1062703" y="1013968"/>
          <a:ext cx="7018593" cy="3967913"/>
        </p:xfrm>
        <a:graphic>
          <a:graphicData uri="http://schemas.openxmlformats.org/drawingml/2006/table">
            <a:tbl>
              <a:tblPr/>
              <a:tblGrid>
                <a:gridCol w="866113"/>
                <a:gridCol w="1451353">
                  <a:extLst>
                    <a:ext uri="{9D8B030D-6E8A-4147-A177-3AD203B41FA5}">
                      <a16:colId xmlns:a16="http://schemas.microsoft.com/office/drawing/2014/main" xmlns="" val="20002"/>
                    </a:ext>
                  </a:extLst>
                </a:gridCol>
                <a:gridCol w="1703763">
                  <a:extLst>
                    <a:ext uri="{9D8B030D-6E8A-4147-A177-3AD203B41FA5}">
                      <a16:colId xmlns:a16="http://schemas.microsoft.com/office/drawing/2014/main" xmlns="" val="20003"/>
                    </a:ext>
                  </a:extLst>
                </a:gridCol>
                <a:gridCol w="1498682">
                  <a:extLst>
                    <a:ext uri="{9D8B030D-6E8A-4147-A177-3AD203B41FA5}">
                      <a16:colId xmlns:a16="http://schemas.microsoft.com/office/drawing/2014/main" xmlns="" val="20004"/>
                    </a:ext>
                  </a:extLst>
                </a:gridCol>
                <a:gridCol w="1498682"/>
              </a:tblGrid>
              <a:tr h="248579">
                <a:tc gridSpan="5">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人员配备情况</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职位</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人员数量配备参考</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计划配备人员数量</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候选人员姓名</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248579">
                <a:tc gridSpan="2">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总经理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462">
                <a:tc rowSpan="7">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销售端</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销售经理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245462">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网销经理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45462">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市场经理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分销经理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销售顾问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内训师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试驾专员</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r h="248579">
                <a:tc rowSpan="5">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售后服务端</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服务经理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0"/>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技术主管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1"/>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配件经理</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2"/>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服务顾问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3"/>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机修技师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4"/>
                  </a:ext>
                </a:extLst>
              </a:tr>
              <a:tr h="248579">
                <a:tc gridSpan="2">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66661" y="-17389"/>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四、新店营销规划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4" name="矩形 3"/>
          <p:cNvSpPr/>
          <p:nvPr/>
        </p:nvSpPr>
        <p:spPr>
          <a:xfrm>
            <a:off x="383748" y="441623"/>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en-US" sz="1400" b="1" kern="100" dirty="0">
                <a:solidFill>
                  <a:srgbClr val="2DCAD1"/>
                </a:solidFill>
                <a:latin typeface="微软雅黑" panose="020B0503020204020204" pitchFamily="34" charset="-122"/>
                <a:ea typeface="微软雅黑" panose="020B0503020204020204" pitchFamily="34" charset="-122"/>
              </a:rPr>
              <a:t>品牌推广策略</a:t>
            </a:r>
          </a:p>
        </p:txBody>
      </p:sp>
      <p:sp>
        <p:nvSpPr>
          <p:cNvPr id="5" name="TextBox 5"/>
          <p:cNvSpPr txBox="1">
            <a:spLocks noChangeArrowheads="1"/>
          </p:cNvSpPr>
          <p:nvPr/>
        </p:nvSpPr>
        <p:spPr bwMode="auto">
          <a:xfrm>
            <a:off x="583864" y="843558"/>
            <a:ext cx="8109209" cy="3858263"/>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若双方达成意向后，在当地的品牌推广计划。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当地市场商圈竞品分析；</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市场宣传计划（线上</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线下）</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新</a:t>
            </a:r>
            <a:r>
              <a:rPr lang="zh-CN" altLang="en-US" sz="1200" dirty="0" smtClean="0">
                <a:latin typeface="微软雅黑" panose="020B0503020204020204" pitchFamily="34" charset="-122"/>
                <a:ea typeface="微软雅黑" panose="020B0503020204020204" pitchFamily="34" charset="-122"/>
              </a:rPr>
              <a:t>媒体发展规划；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smtClean="0">
                <a:latin typeface="微软雅黑" panose="020B0503020204020204" pitchFamily="34" charset="-122"/>
                <a:ea typeface="微软雅黑" panose="020B0503020204020204" pitchFamily="34" charset="-122"/>
              </a:rPr>
              <a:t>零售及大</a:t>
            </a:r>
            <a:r>
              <a:rPr lang="zh-CN" altLang="en-US" sz="1200" dirty="0">
                <a:latin typeface="微软雅黑" panose="020B0503020204020204" pitchFamily="34" charset="-122"/>
                <a:ea typeface="微软雅黑" panose="020B0503020204020204" pitchFamily="34" charset="-122"/>
              </a:rPr>
              <a:t>客户开发计划（若该工作已开展且取得成绩，请详细表述推广策略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渗透对象或行业</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成交</a:t>
            </a:r>
            <a:r>
              <a:rPr lang="zh-CN" altLang="en-US" sz="1200" dirty="0" smtClean="0">
                <a:latin typeface="微软雅黑" panose="020B0503020204020204" pitchFamily="34" charset="-122"/>
                <a:ea typeface="微软雅黑" panose="020B0503020204020204" pitchFamily="34" charset="-122"/>
              </a:rPr>
              <a:t>规模）</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渠道拓展计划（直营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二网）；</a:t>
            </a: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en-US" altLang="zh-CN" sz="1200" dirty="0" smtClean="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extLst>
              <p:ext uri="{D42A27DB-BD31-4B8C-83A1-F6EECF244321}">
                <p14:modId xmlns:p14="http://schemas.microsoft.com/office/powerpoint/2010/main" val="2256553246"/>
              </p:ext>
            </p:extLst>
          </p:nvPr>
        </p:nvGraphicFramePr>
        <p:xfrm>
          <a:off x="307572" y="3705052"/>
          <a:ext cx="8252565" cy="1340370"/>
        </p:xfrm>
        <a:graphic>
          <a:graphicData uri="http://schemas.openxmlformats.org/drawingml/2006/table">
            <a:tbl>
              <a:tblPr/>
              <a:tblGrid>
                <a:gridCol w="1886300">
                  <a:extLst>
                    <a:ext uri="{9D8B030D-6E8A-4147-A177-3AD203B41FA5}">
                      <a16:colId xmlns:a16="http://schemas.microsoft.com/office/drawing/2014/main" xmlns="" val="20000"/>
                    </a:ext>
                  </a:extLst>
                </a:gridCol>
                <a:gridCol w="1273253">
                  <a:extLst>
                    <a:ext uri="{9D8B030D-6E8A-4147-A177-3AD203B41FA5}">
                      <a16:colId xmlns:a16="http://schemas.microsoft.com/office/drawing/2014/main" xmlns="" val="20001"/>
                    </a:ext>
                  </a:extLst>
                </a:gridCol>
                <a:gridCol w="1273253">
                  <a:extLst>
                    <a:ext uri="{9D8B030D-6E8A-4147-A177-3AD203B41FA5}">
                      <a16:colId xmlns:a16="http://schemas.microsoft.com/office/drawing/2014/main" xmlns="" val="20002"/>
                    </a:ext>
                  </a:extLst>
                </a:gridCol>
                <a:gridCol w="1273253">
                  <a:extLst>
                    <a:ext uri="{9D8B030D-6E8A-4147-A177-3AD203B41FA5}">
                      <a16:colId xmlns:a16="http://schemas.microsoft.com/office/drawing/2014/main" xmlns="" val="20003"/>
                    </a:ext>
                  </a:extLst>
                </a:gridCol>
                <a:gridCol w="1273253">
                  <a:extLst>
                    <a:ext uri="{9D8B030D-6E8A-4147-A177-3AD203B41FA5}">
                      <a16:colId xmlns:a16="http://schemas.microsoft.com/office/drawing/2014/main" xmlns="" val="20004"/>
                    </a:ext>
                  </a:extLst>
                </a:gridCol>
                <a:gridCol w="1273253">
                  <a:extLst>
                    <a:ext uri="{9D8B030D-6E8A-4147-A177-3AD203B41FA5}">
                      <a16:colId xmlns:a16="http://schemas.microsoft.com/office/drawing/2014/main" xmlns="" val="20005"/>
                    </a:ext>
                  </a:extLst>
                </a:gridCol>
              </a:tblGrid>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零售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网约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出租车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政企</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其它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68074">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销售台数</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销售目标占比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销售收入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3" name="矩形 2"/>
          <p:cNvSpPr/>
          <p:nvPr/>
        </p:nvSpPr>
        <p:spPr>
          <a:xfrm>
            <a:off x="232174" y="416644"/>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整车销售计划</a:t>
            </a:r>
          </a:p>
        </p:txBody>
      </p:sp>
      <p:sp>
        <p:nvSpPr>
          <p:cNvPr id="5" name="矩形 4"/>
          <p:cNvSpPr/>
          <p:nvPr/>
        </p:nvSpPr>
        <p:spPr>
          <a:xfrm>
            <a:off x="336489" y="695960"/>
            <a:ext cx="2350280"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2025</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至</a:t>
            </a:r>
            <a:r>
              <a:rPr lang="en-US" altLang="zh-CN" sz="1200" dirty="0">
                <a:latin typeface="微软雅黑" panose="020B0503020204020204" pitchFamily="34" charset="-122"/>
                <a:ea typeface="微软雅黑" panose="020B0503020204020204" pitchFamily="34" charset="-122"/>
              </a:rPr>
              <a:t>2027</a:t>
            </a:r>
            <a:r>
              <a:rPr lang="zh-CN" altLang="en-US" sz="1200" dirty="0">
                <a:latin typeface="微软雅黑" panose="020B0503020204020204" pitchFamily="34" charset="-122"/>
                <a:ea typeface="微软雅黑" panose="020B0503020204020204" pitchFamily="34" charset="-122"/>
              </a:rPr>
              <a:t>年销售规划</a:t>
            </a:r>
          </a:p>
        </p:txBody>
      </p:sp>
      <p:sp>
        <p:nvSpPr>
          <p:cNvPr id="6" name="TextBox 6"/>
          <p:cNvSpPr txBox="1"/>
          <p:nvPr/>
        </p:nvSpPr>
        <p:spPr>
          <a:xfrm>
            <a:off x="7625712" y="730968"/>
            <a:ext cx="1063503"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a:t>
            </a:r>
          </a:p>
        </p:txBody>
      </p:sp>
      <p:sp>
        <p:nvSpPr>
          <p:cNvPr id="7" name="矩形 6"/>
          <p:cNvSpPr/>
          <p:nvPr/>
        </p:nvSpPr>
        <p:spPr>
          <a:xfrm>
            <a:off x="307571" y="1959022"/>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2025</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销售目标月度分解</a:t>
            </a:r>
          </a:p>
        </p:txBody>
      </p:sp>
      <p:sp>
        <p:nvSpPr>
          <p:cNvPr id="9" name="TextBox 10"/>
          <p:cNvSpPr txBox="1"/>
          <p:nvPr/>
        </p:nvSpPr>
        <p:spPr>
          <a:xfrm>
            <a:off x="7321746" y="1972370"/>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
        <p:nvSpPr>
          <p:cNvPr id="11" name="矩形 10"/>
          <p:cNvSpPr/>
          <p:nvPr/>
        </p:nvSpPr>
        <p:spPr>
          <a:xfrm>
            <a:off x="336489" y="3425240"/>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2025</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销售目标按店分解</a:t>
            </a:r>
          </a:p>
        </p:txBody>
      </p:sp>
      <p:graphicFrame>
        <p:nvGraphicFramePr>
          <p:cNvPr id="14" name="表格 13"/>
          <p:cNvGraphicFramePr>
            <a:graphicFrameLocks noGrp="1"/>
          </p:cNvGraphicFramePr>
          <p:nvPr>
            <p:extLst>
              <p:ext uri="{D42A27DB-BD31-4B8C-83A1-F6EECF244321}">
                <p14:modId xmlns:p14="http://schemas.microsoft.com/office/powerpoint/2010/main" val="837022579"/>
              </p:ext>
            </p:extLst>
          </p:nvPr>
        </p:nvGraphicFramePr>
        <p:xfrm>
          <a:off x="324879" y="987201"/>
          <a:ext cx="8207560" cy="879267"/>
        </p:xfrm>
        <a:graphic>
          <a:graphicData uri="http://schemas.openxmlformats.org/drawingml/2006/table">
            <a:tbl>
              <a:tblPr/>
              <a:tblGrid>
                <a:gridCol w="1641512">
                  <a:extLst>
                    <a:ext uri="{9D8B030D-6E8A-4147-A177-3AD203B41FA5}">
                      <a16:colId xmlns:a16="http://schemas.microsoft.com/office/drawing/2014/main" xmlns="" val="20000"/>
                    </a:ext>
                  </a:extLst>
                </a:gridCol>
                <a:gridCol w="1641512">
                  <a:extLst>
                    <a:ext uri="{9D8B030D-6E8A-4147-A177-3AD203B41FA5}">
                      <a16:colId xmlns:a16="http://schemas.microsoft.com/office/drawing/2014/main" xmlns="" val="20001"/>
                    </a:ext>
                  </a:extLst>
                </a:gridCol>
                <a:gridCol w="1641512">
                  <a:extLst>
                    <a:ext uri="{9D8B030D-6E8A-4147-A177-3AD203B41FA5}">
                      <a16:colId xmlns:a16="http://schemas.microsoft.com/office/drawing/2014/main" xmlns="" val="20004"/>
                    </a:ext>
                  </a:extLst>
                </a:gridCol>
                <a:gridCol w="1641512">
                  <a:extLst>
                    <a:ext uri="{9D8B030D-6E8A-4147-A177-3AD203B41FA5}">
                      <a16:colId xmlns:a16="http://schemas.microsoft.com/office/drawing/2014/main" xmlns="" val="20005"/>
                    </a:ext>
                  </a:extLst>
                </a:gridCol>
                <a:gridCol w="1641512">
                  <a:extLst>
                    <a:ext uri="{9D8B030D-6E8A-4147-A177-3AD203B41FA5}">
                      <a16:colId xmlns:a16="http://schemas.microsoft.com/office/drawing/2014/main" xmlns="" val="1103574779"/>
                    </a:ext>
                  </a:extLst>
                </a:gridCol>
              </a:tblGrid>
              <a:tr h="293089">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2027</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93089">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销售预测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93089">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增长率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17" name="矩形 16"/>
          <p:cNvSpPr/>
          <p:nvPr/>
        </p:nvSpPr>
        <p:spPr>
          <a:xfrm>
            <a:off x="6366661" y="-17389"/>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四、新店营销规划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4078993951"/>
              </p:ext>
            </p:extLst>
          </p:nvPr>
        </p:nvGraphicFramePr>
        <p:xfrm>
          <a:off x="307573" y="2203202"/>
          <a:ext cx="8252554" cy="1158241"/>
        </p:xfrm>
        <a:graphic>
          <a:graphicData uri="http://schemas.openxmlformats.org/drawingml/2006/table">
            <a:tbl>
              <a:tblPr/>
              <a:tblGrid>
                <a:gridCol w="881775">
                  <a:extLst>
                    <a:ext uri="{9D8B030D-6E8A-4147-A177-3AD203B41FA5}">
                      <a16:colId xmlns:a16="http://schemas.microsoft.com/office/drawing/2014/main" xmlns="" val="20000"/>
                    </a:ext>
                  </a:extLst>
                </a:gridCol>
                <a:gridCol w="566983">
                  <a:extLst>
                    <a:ext uri="{9D8B030D-6E8A-4147-A177-3AD203B41FA5}">
                      <a16:colId xmlns:a16="http://schemas.microsoft.com/office/drawing/2014/main" xmlns="" val="20001"/>
                    </a:ext>
                  </a:extLst>
                </a:gridCol>
                <a:gridCol w="566983">
                  <a:extLst>
                    <a:ext uri="{9D8B030D-6E8A-4147-A177-3AD203B41FA5}">
                      <a16:colId xmlns:a16="http://schemas.microsoft.com/office/drawing/2014/main" xmlns="" val="20002"/>
                    </a:ext>
                  </a:extLst>
                </a:gridCol>
                <a:gridCol w="566983">
                  <a:extLst>
                    <a:ext uri="{9D8B030D-6E8A-4147-A177-3AD203B41FA5}">
                      <a16:colId xmlns:a16="http://schemas.microsoft.com/office/drawing/2014/main" xmlns="" val="20003"/>
                    </a:ext>
                  </a:extLst>
                </a:gridCol>
                <a:gridCol w="566983">
                  <a:extLst>
                    <a:ext uri="{9D8B030D-6E8A-4147-A177-3AD203B41FA5}">
                      <a16:colId xmlns:a16="http://schemas.microsoft.com/office/drawing/2014/main" xmlns="" val="20004"/>
                    </a:ext>
                  </a:extLst>
                </a:gridCol>
                <a:gridCol w="566983">
                  <a:extLst>
                    <a:ext uri="{9D8B030D-6E8A-4147-A177-3AD203B41FA5}">
                      <a16:colId xmlns:a16="http://schemas.microsoft.com/office/drawing/2014/main" xmlns="" val="20005"/>
                    </a:ext>
                  </a:extLst>
                </a:gridCol>
                <a:gridCol w="566983">
                  <a:extLst>
                    <a:ext uri="{9D8B030D-6E8A-4147-A177-3AD203B41FA5}">
                      <a16:colId xmlns:a16="http://schemas.microsoft.com/office/drawing/2014/main" xmlns="" val="20006"/>
                    </a:ext>
                  </a:extLst>
                </a:gridCol>
                <a:gridCol w="566983">
                  <a:extLst>
                    <a:ext uri="{9D8B030D-6E8A-4147-A177-3AD203B41FA5}">
                      <a16:colId xmlns:a16="http://schemas.microsoft.com/office/drawing/2014/main" xmlns="" val="20007"/>
                    </a:ext>
                  </a:extLst>
                </a:gridCol>
                <a:gridCol w="566983">
                  <a:extLst>
                    <a:ext uri="{9D8B030D-6E8A-4147-A177-3AD203B41FA5}">
                      <a16:colId xmlns:a16="http://schemas.microsoft.com/office/drawing/2014/main" xmlns="" val="20008"/>
                    </a:ext>
                  </a:extLst>
                </a:gridCol>
                <a:gridCol w="566983">
                  <a:extLst>
                    <a:ext uri="{9D8B030D-6E8A-4147-A177-3AD203B41FA5}">
                      <a16:colId xmlns:a16="http://schemas.microsoft.com/office/drawing/2014/main" xmlns="" val="20009"/>
                    </a:ext>
                  </a:extLst>
                </a:gridCol>
                <a:gridCol w="566983">
                  <a:extLst>
                    <a:ext uri="{9D8B030D-6E8A-4147-A177-3AD203B41FA5}">
                      <a16:colId xmlns:a16="http://schemas.microsoft.com/office/drawing/2014/main" xmlns="" val="20010"/>
                    </a:ext>
                  </a:extLst>
                </a:gridCol>
                <a:gridCol w="566983">
                  <a:extLst>
                    <a:ext uri="{9D8B030D-6E8A-4147-A177-3AD203B41FA5}">
                      <a16:colId xmlns:a16="http://schemas.microsoft.com/office/drawing/2014/main" xmlns="" val="20011"/>
                    </a:ext>
                  </a:extLst>
                </a:gridCol>
                <a:gridCol w="566983">
                  <a:extLst>
                    <a:ext uri="{9D8B030D-6E8A-4147-A177-3AD203B41FA5}">
                      <a16:colId xmlns:a16="http://schemas.microsoft.com/office/drawing/2014/main" xmlns="" val="20012"/>
                    </a:ext>
                  </a:extLst>
                </a:gridCol>
                <a:gridCol w="566983">
                  <a:extLst>
                    <a:ext uri="{9D8B030D-6E8A-4147-A177-3AD203B41FA5}">
                      <a16:colId xmlns:a16="http://schemas.microsoft.com/office/drawing/2014/main" xmlns="" val="20013"/>
                    </a:ext>
                  </a:extLst>
                </a:gridCol>
              </a:tblGrid>
              <a:tr h="206829">
                <a:tc row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日期</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12">
                  <a:txBody>
                    <a:bodyPr/>
                    <a:lstStyle/>
                    <a:p>
                      <a:pPr algn="ctr"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2025</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37853">
                <a:tc vMerge="1">
                  <a:txBody>
                    <a:bodyPr/>
                    <a:lstStyle/>
                    <a:p>
                      <a:endParaRPr lang="zh-CN"/>
                    </a:p>
                  </a:txBody>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4</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5</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7</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8</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9</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11</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a16="http://schemas.microsoft.com/office/drawing/2014/main" xmlns="" val="10001"/>
                  </a:ext>
                </a:extLst>
              </a:tr>
              <a:tr h="237853">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销售目标</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37853">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销售收入</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12" name="TextBox 10"/>
          <p:cNvSpPr txBox="1"/>
          <p:nvPr/>
        </p:nvSpPr>
        <p:spPr>
          <a:xfrm>
            <a:off x="7321746" y="3425240"/>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37890" y="-17389"/>
            <a:ext cx="2571738" cy="332218"/>
          </a:xfrm>
          <a:prstGeom prst="rect">
            <a:avLst/>
          </a:prstGeom>
        </p:spPr>
        <p:txBody>
          <a:bodyPr wrap="square" lIns="77925" tIns="38963" rIns="77925" bIns="38963" anchor="ctr" anchorCtr="0">
            <a:spAutoFit/>
          </a:bodyPr>
          <a:lstStyle/>
          <a:p>
            <a:pPr algn="r">
              <a:lnSpc>
                <a:spcPct val="120000"/>
              </a:lnSpc>
              <a:defRPr/>
            </a:pPr>
            <a:r>
              <a:rPr lang="zh-CN" altLang="zh-CN" b="1" kern="100" dirty="0">
                <a:solidFill>
                  <a:srgbClr val="2DCAD1"/>
                </a:solidFill>
                <a:latin typeface="微软雅黑" panose="020B0503020204020204" pitchFamily="34" charset="-122"/>
              </a:rPr>
              <a:t>申请</a:t>
            </a:r>
            <a:r>
              <a:rPr lang="zh-CN" altLang="zh-CN" b="1" kern="100">
                <a:solidFill>
                  <a:srgbClr val="2DCAD1"/>
                </a:solidFill>
                <a:latin typeface="微软雅黑" panose="020B0503020204020204" pitchFamily="34" charset="-122"/>
              </a:rPr>
              <a:t>公司声明</a:t>
            </a:r>
            <a:r>
              <a:rPr lang="en-US" altLang="zh-CN" b="1" kern="100" dirty="0">
                <a:solidFill>
                  <a:srgbClr val="2DCAD1"/>
                </a:solidFill>
                <a:latin typeface="微软雅黑" panose="020B0503020204020204" pitchFamily="34" charset="-122"/>
              </a:rPr>
              <a:t> </a:t>
            </a:r>
            <a:endParaRPr lang="zh-CN" altLang="zh-CN" b="1" kern="100" dirty="0">
              <a:solidFill>
                <a:srgbClr val="2DCAD1"/>
              </a:solidFill>
              <a:latin typeface="微软雅黑" panose="020B0503020204020204" pitchFamily="34" charset="-122"/>
            </a:endParaRPr>
          </a:p>
        </p:txBody>
      </p:sp>
      <p:sp>
        <p:nvSpPr>
          <p:cNvPr id="3" name="矩形 2"/>
          <p:cNvSpPr/>
          <p:nvPr/>
        </p:nvSpPr>
        <p:spPr>
          <a:xfrm>
            <a:off x="185051" y="411511"/>
            <a:ext cx="8793246" cy="4733808"/>
          </a:xfrm>
          <a:prstGeom prst="rect">
            <a:avLst/>
          </a:prstGeom>
        </p:spPr>
        <p:txBody>
          <a:bodyPr wrap="square" lIns="77925" tIns="38963" rIns="77925" bIns="38963">
            <a:spAutoFit/>
          </a:bodyPr>
          <a:lstStyle/>
          <a:p>
            <a:pPr marL="292100" indent="-292100" algn="just">
              <a:lnSpc>
                <a:spcPct val="150000"/>
              </a:lnSpc>
              <a:buFont typeface="+mj-lt"/>
              <a:buAutoNum type="arabicPeriod"/>
            </a:pPr>
            <a:endParaRPr lang="en-US" altLang="zh-CN" sz="1000" kern="100" dirty="0" smtClean="0">
              <a:solidFill>
                <a:prstClr val="black"/>
              </a:solidFill>
              <a:latin typeface="微软雅黑" panose="020B0503020204020204" pitchFamily="34" charset="-122"/>
              <a:cs typeface="Arial" panose="020B0604020202020204"/>
            </a:endParaRPr>
          </a:p>
          <a:p>
            <a:pPr algn="just">
              <a:lnSpc>
                <a:spcPct val="150000"/>
              </a:lnSpc>
            </a:pPr>
            <a:endParaRPr lang="en-US" altLang="zh-CN" sz="1000" dirty="0" smtClean="0">
              <a:solidFill>
                <a:prstClr val="black"/>
              </a:solidFill>
              <a:latin typeface="微软雅黑"/>
            </a:endParaRPr>
          </a:p>
          <a:p>
            <a:pPr algn="just">
              <a:lnSpc>
                <a:spcPct val="150000"/>
              </a:lnSpc>
            </a:pPr>
            <a:r>
              <a:rPr lang="zh-CN" altLang="en-US" sz="1000" dirty="0" smtClean="0">
                <a:solidFill>
                  <a:prstClr val="black"/>
                </a:solidFill>
                <a:latin typeface="微软雅黑"/>
              </a:rPr>
              <a:t>广</a:t>
            </a:r>
            <a:r>
              <a:rPr lang="zh-CN" altLang="en-US" sz="1000" dirty="0">
                <a:solidFill>
                  <a:prstClr val="black"/>
                </a:solidFill>
                <a:latin typeface="微软雅黑"/>
              </a:rPr>
              <a:t>汽埃安新能源汽车股份有限公司</a:t>
            </a:r>
            <a:r>
              <a:rPr lang="zh-CN" altLang="en-US" sz="1000" dirty="0" smtClean="0">
                <a:solidFill>
                  <a:prstClr val="black"/>
                </a:solidFill>
                <a:latin typeface="微软雅黑"/>
              </a:rPr>
              <a:t>：</a:t>
            </a:r>
            <a:endParaRPr lang="en-US" altLang="zh-CN" sz="1000" kern="100" dirty="0" smtClean="0">
              <a:solidFill>
                <a:prstClr val="black"/>
              </a:solidFill>
              <a:latin typeface="微软雅黑" panose="020B0503020204020204" pitchFamily="34" charset="-122"/>
              <a:cs typeface="Arial" panose="020B0604020202020204"/>
            </a:endParaRPr>
          </a:p>
          <a:p>
            <a:pPr algn="just">
              <a:lnSpc>
                <a:spcPct val="150000"/>
              </a:lnSpc>
            </a:pPr>
            <a:r>
              <a:rPr lang="zh-CN" altLang="en-US" sz="1000" dirty="0" smtClean="0">
                <a:solidFill>
                  <a:prstClr val="black"/>
                </a:solidFill>
                <a:latin typeface="微软雅黑"/>
              </a:rPr>
              <a:t>        关于</a:t>
            </a:r>
            <a:r>
              <a:rPr lang="zh-CN" altLang="en-US" sz="1000" dirty="0">
                <a:solidFill>
                  <a:prstClr val="black"/>
                </a:solidFill>
                <a:latin typeface="微软雅黑"/>
              </a:rPr>
              <a:t>本</a:t>
            </a:r>
            <a:r>
              <a:rPr lang="zh-CN" altLang="en-US" sz="1000" dirty="0" smtClean="0">
                <a:solidFill>
                  <a:prstClr val="black"/>
                </a:solidFill>
                <a:latin typeface="微软雅黑"/>
              </a:rPr>
              <a:t>次建店申请，我司作出</a:t>
            </a:r>
            <a:r>
              <a:rPr lang="zh-CN" altLang="en-US" sz="1000" dirty="0">
                <a:solidFill>
                  <a:prstClr val="black"/>
                </a:solidFill>
                <a:latin typeface="微软雅黑"/>
              </a:rPr>
              <a:t>以下承诺：</a:t>
            </a:r>
            <a:endParaRPr lang="en-US" altLang="zh-CN" sz="1000" kern="100" dirty="0" smtClean="0">
              <a:solidFill>
                <a:prstClr val="black"/>
              </a:solidFill>
              <a:latin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smtClean="0">
                <a:solidFill>
                  <a:prstClr val="black"/>
                </a:solidFill>
                <a:latin typeface="微软雅黑" panose="020B0503020204020204" pitchFamily="34" charset="-122"/>
                <a:cs typeface="Arial" panose="020B0604020202020204"/>
              </a:rPr>
              <a:t>申请</a:t>
            </a:r>
            <a:r>
              <a:rPr lang="zh-CN" altLang="zh-CN" sz="1000" kern="100" dirty="0">
                <a:solidFill>
                  <a:prstClr val="black"/>
                </a:solidFill>
                <a:latin typeface="微软雅黑" panose="020B0503020204020204" pitchFamily="34" charset="-122"/>
                <a:cs typeface="Arial" panose="020B0604020202020204"/>
              </a:rPr>
              <a:t>公司承诺提</a:t>
            </a:r>
            <a:r>
              <a:rPr lang="zh-CN" altLang="zh-CN" sz="1000" kern="100" dirty="0">
                <a:solidFill>
                  <a:prstClr val="black"/>
                </a:solidFill>
                <a:latin typeface="微软雅黑" panose="020B0503020204020204" pitchFamily="34" charset="-122"/>
                <a:cs typeface="Arial Unicode MS"/>
              </a:rPr>
              <a:t>供申请书所要求的全部真实有效资料</a:t>
            </a:r>
            <a:r>
              <a:rPr lang="zh-CN" altLang="en-US"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如因资料的不完整、不真实等</a:t>
            </a:r>
            <a:r>
              <a:rPr lang="zh-CN" altLang="zh-CN" sz="1000" kern="100" dirty="0" smtClean="0">
                <a:solidFill>
                  <a:prstClr val="black"/>
                </a:solidFill>
                <a:latin typeface="微软雅黑" panose="020B0503020204020204" pitchFamily="34" charset="-122"/>
                <a:cs typeface="Arial Unicode MS"/>
              </a:rPr>
              <a:t>造成对</a:t>
            </a:r>
            <a:r>
              <a:rPr lang="zh-CN" altLang="zh-CN" sz="1000" kern="100" dirty="0">
                <a:solidFill>
                  <a:prstClr val="black"/>
                </a:solidFill>
                <a:latin typeface="微软雅黑" panose="020B0503020204020204" pitchFamily="34" charset="-122"/>
                <a:cs typeface="Arial Unicode MS"/>
              </a:rPr>
              <a:t>申请公司</a:t>
            </a:r>
            <a:r>
              <a:rPr lang="zh-CN" altLang="en-US" sz="1000" kern="100" dirty="0">
                <a:solidFill>
                  <a:prstClr val="black"/>
                </a:solidFill>
                <a:latin typeface="微软雅黑" panose="020B0503020204020204" pitchFamily="34" charset="-122"/>
                <a:cs typeface="Arial Unicode MS"/>
              </a:rPr>
              <a:t>做</a:t>
            </a:r>
            <a:r>
              <a:rPr lang="zh-CN" altLang="zh-CN" sz="1000" kern="100" dirty="0">
                <a:solidFill>
                  <a:prstClr val="black"/>
                </a:solidFill>
                <a:latin typeface="微软雅黑" panose="020B0503020204020204" pitchFamily="34" charset="-122"/>
                <a:cs typeface="Arial Unicode MS"/>
              </a:rPr>
              <a:t>出不利的判断</a:t>
            </a:r>
            <a:r>
              <a:rPr lang="zh-CN" altLang="en-US"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一切责任由申请公司承担</a:t>
            </a:r>
            <a:r>
              <a:rPr lang="zh-CN" altLang="en-US" sz="1000" kern="100" dirty="0">
                <a:solidFill>
                  <a:prstClr val="black"/>
                </a:solidFill>
                <a:latin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panose="020B0604020202020204"/>
              </a:rPr>
              <a:t>申请公司声明按本申请书要求所提供的所有资料和信息都是真实的，且保证按本申请书内容</a:t>
            </a:r>
            <a:r>
              <a:rPr lang="zh-CN" altLang="zh-CN" sz="1000" kern="100" dirty="0" smtClean="0">
                <a:solidFill>
                  <a:prstClr val="black"/>
                </a:solidFill>
                <a:latin typeface="微软雅黑" panose="020B0503020204020204" pitchFamily="34" charset="-122"/>
                <a:cs typeface="Arial" panose="020B0604020202020204"/>
              </a:rPr>
              <a:t>履行</a:t>
            </a:r>
            <a:r>
              <a:rPr lang="zh-CN" altLang="en-US" sz="1000" kern="100" dirty="0" smtClean="0">
                <a:solidFill>
                  <a:prstClr val="black"/>
                </a:solidFill>
                <a:latin typeface="微软雅黑" panose="020B0503020204020204" pitchFamily="34" charset="-122"/>
                <a:cs typeface="Arial" panose="020B0604020202020204"/>
              </a:rPr>
              <a:t>。</a:t>
            </a:r>
            <a:r>
              <a:rPr lang="zh-CN" altLang="en-US" sz="1000" kern="100" dirty="0">
                <a:solidFill>
                  <a:prstClr val="black"/>
                </a:solidFill>
                <a:latin typeface="微软雅黑" panose="020B0503020204020204" pitchFamily="34" charset="-122"/>
                <a:cs typeface="Arial" panose="020B0604020202020204"/>
              </a:rPr>
              <a:t>如发现</a:t>
            </a:r>
            <a:r>
              <a:rPr lang="zh-CN" altLang="zh-CN" sz="1000" kern="100" dirty="0">
                <a:solidFill>
                  <a:prstClr val="black"/>
                </a:solidFill>
                <a:latin typeface="微软雅黑" panose="020B0503020204020204" pitchFamily="34" charset="-122"/>
                <a:cs typeface="Arial" panose="020B0604020202020204"/>
              </a:rPr>
              <a:t>申请公司提交的相关申请资料中如有错误或虚假内容</a:t>
            </a:r>
            <a:r>
              <a:rPr lang="en-US" altLang="zh-CN" sz="1000" kern="100" dirty="0">
                <a:solidFill>
                  <a:prstClr val="black"/>
                </a:solidFill>
                <a:latin typeface="微软雅黑" panose="020B0503020204020204" pitchFamily="34" charset="-122"/>
                <a:cs typeface="Arial" panose="020B0604020202020204"/>
              </a:rPr>
              <a:t>, </a:t>
            </a:r>
            <a:r>
              <a:rPr lang="zh-CN" altLang="zh-CN" sz="1000" kern="100" dirty="0">
                <a:solidFill>
                  <a:prstClr val="black"/>
                </a:solidFill>
                <a:latin typeface="微软雅黑" panose="020B0503020204020204" pitchFamily="34" charset="-122"/>
                <a:cs typeface="Arial" panose="020B0604020202020204"/>
              </a:rPr>
              <a:t>或者实际开展实施的投资行为与申请书不一致</a:t>
            </a:r>
            <a:r>
              <a:rPr lang="zh-CN" altLang="en-US" sz="1000" kern="100" dirty="0">
                <a:solidFill>
                  <a:prstClr val="black"/>
                </a:solidFill>
                <a:latin typeface="微软雅黑" panose="020B0503020204020204" pitchFamily="34" charset="-122"/>
                <a:cs typeface="Arial" panose="020B0604020202020204"/>
              </a:rPr>
              <a:t>等</a:t>
            </a:r>
            <a:r>
              <a:rPr lang="zh-CN" altLang="zh-CN" sz="1000" kern="100" dirty="0">
                <a:solidFill>
                  <a:prstClr val="black"/>
                </a:solidFill>
                <a:latin typeface="微软雅黑" panose="020B0503020204020204" pitchFamily="34" charset="-122"/>
                <a:cs typeface="Arial" panose="020B0604020202020204"/>
              </a:rPr>
              <a:t>情形</a:t>
            </a:r>
            <a:r>
              <a:rPr lang="zh-CN" altLang="zh-CN" sz="1000" kern="100" dirty="0" smtClean="0">
                <a:solidFill>
                  <a:prstClr val="black"/>
                </a:solidFill>
                <a:latin typeface="微软雅黑" panose="020B0503020204020204" pitchFamily="34" charset="-122"/>
                <a:cs typeface="Arial" panose="020B0604020202020204"/>
              </a:rPr>
              <a:t>，</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将</a:t>
            </a:r>
            <a:r>
              <a:rPr lang="zh-CN" altLang="zh-CN" sz="1000" kern="100" dirty="0">
                <a:solidFill>
                  <a:prstClr val="black"/>
                </a:solidFill>
                <a:latin typeface="微软雅黑" panose="020B0503020204020204" pitchFamily="34" charset="-122"/>
                <a:cs typeface="Arial" panose="020B0604020202020204"/>
              </a:rPr>
              <a:t>有权决定拒绝其申请或者取消其经销商认定资格或立即终止</a:t>
            </a:r>
            <a:r>
              <a:rPr lang="zh-CN" altLang="zh-CN" sz="1000" kern="100" dirty="0" smtClean="0">
                <a:solidFill>
                  <a:prstClr val="black"/>
                </a:solidFill>
                <a:latin typeface="微软雅黑" panose="020B0503020204020204" pitchFamily="34" charset="-122"/>
                <a:cs typeface="Arial" panose="020B0604020202020204"/>
              </a:rPr>
              <a:t>由</a:t>
            </a:r>
            <a:r>
              <a:rPr lang="zh-CN" altLang="en-US" sz="1000" kern="100" dirty="0" smtClean="0">
                <a:solidFill>
                  <a:prstClr val="black"/>
                </a:solidFill>
                <a:latin typeface="微软雅黑" panose="020B0503020204020204" pitchFamily="34" charset="-122"/>
                <a:cs typeface="Arial" panose="020B0604020202020204"/>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与其</a:t>
            </a:r>
            <a:r>
              <a:rPr lang="zh-CN" altLang="zh-CN" sz="1000" kern="100" dirty="0">
                <a:solidFill>
                  <a:prstClr val="black"/>
                </a:solidFill>
                <a:latin typeface="微软雅黑" panose="020B0503020204020204" pitchFamily="34" charset="-122"/>
                <a:cs typeface="Arial" panose="020B0604020202020204"/>
              </a:rPr>
              <a:t>签署的任何协议</a:t>
            </a:r>
            <a:r>
              <a:rPr lang="zh-CN" altLang="en-US" sz="1000" kern="100" dirty="0">
                <a:solidFill>
                  <a:prstClr val="black"/>
                </a:solidFill>
                <a:latin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panose="020B0604020202020204"/>
              </a:rPr>
              <a:t>申请公司同意自行承担申请过程中所产生的一切义务和费用</a:t>
            </a:r>
            <a:r>
              <a:rPr lang="zh-CN" altLang="en-US" sz="1000" kern="100" dirty="0">
                <a:solidFill>
                  <a:prstClr val="black"/>
                </a:solidFill>
                <a:latin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panose="020B0604020202020204"/>
              </a:rPr>
              <a:t>申请公司</a:t>
            </a:r>
            <a:r>
              <a:rPr lang="zh-CN" altLang="zh-CN" sz="1000" kern="100" dirty="0" smtClean="0">
                <a:solidFill>
                  <a:prstClr val="black"/>
                </a:solidFill>
                <a:latin typeface="微软雅黑" panose="020B0503020204020204" pitchFamily="34" charset="-122"/>
                <a:cs typeface="Arial" panose="020B0604020202020204"/>
              </a:rPr>
              <a:t>同意</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对</a:t>
            </a:r>
            <a:r>
              <a:rPr lang="zh-CN" altLang="zh-CN" sz="1000" kern="100" dirty="0">
                <a:solidFill>
                  <a:prstClr val="black"/>
                </a:solidFill>
                <a:latin typeface="微软雅黑" panose="020B0503020204020204" pitchFamily="34" charset="-122"/>
                <a:cs typeface="Arial" panose="020B0604020202020204"/>
              </a:rPr>
              <a:t>认为有必要核对的资料进行</a:t>
            </a:r>
            <a:r>
              <a:rPr lang="zh-CN" altLang="en-US" sz="1000" kern="100" dirty="0">
                <a:solidFill>
                  <a:prstClr val="black"/>
                </a:solidFill>
                <a:latin typeface="微软雅黑" panose="020B0503020204020204" pitchFamily="34" charset="-122"/>
                <a:cs typeface="Arial" panose="020B0604020202020204"/>
              </a:rPr>
              <a:t>核查，</a:t>
            </a:r>
            <a:r>
              <a:rPr lang="zh-CN" altLang="zh-CN" sz="1000" kern="100" dirty="0">
                <a:solidFill>
                  <a:prstClr val="black"/>
                </a:solidFill>
                <a:latin typeface="微软雅黑" panose="020B0503020204020204" pitchFamily="34" charset="-122"/>
                <a:cs typeface="Arial" panose="020B0604020202020204"/>
              </a:rPr>
              <a:t>而不被认为这是对其权利的侵犯</a:t>
            </a:r>
            <a:r>
              <a:rPr lang="zh-CN" altLang="en-US" sz="1000" kern="100" dirty="0">
                <a:solidFill>
                  <a:prstClr val="black"/>
                </a:solidFill>
                <a:latin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smtClean="0">
                <a:solidFill>
                  <a:prstClr val="black"/>
                </a:solidFill>
                <a:latin typeface="微软雅黑" panose="020B0503020204020204" pitchFamily="34" charset="-122"/>
                <a:cs typeface="Arial" panose="020B0604020202020204"/>
              </a:rPr>
              <a:t>鉴于</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承诺</a:t>
            </a:r>
            <a:r>
              <a:rPr lang="zh-CN" altLang="zh-CN" sz="1000" kern="100" dirty="0">
                <a:solidFill>
                  <a:prstClr val="black"/>
                </a:solidFill>
                <a:latin typeface="微软雅黑" panose="020B0503020204020204" pitchFamily="34" charset="-122"/>
                <a:cs typeface="Arial" panose="020B0604020202020204"/>
              </a:rPr>
              <a:t>对申请者的所有资料保密，申请公司在申请过程中</a:t>
            </a:r>
            <a:r>
              <a:rPr lang="zh-CN" altLang="zh-CN" sz="1000" kern="100" dirty="0" smtClean="0">
                <a:solidFill>
                  <a:prstClr val="black"/>
                </a:solidFill>
                <a:latin typeface="微软雅黑" panose="020B0503020204020204" pitchFamily="34" charset="-122"/>
                <a:cs typeface="Arial" panose="020B0604020202020204"/>
              </a:rPr>
              <a:t>向</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所</a:t>
            </a:r>
            <a:r>
              <a:rPr lang="zh-CN" altLang="zh-CN" sz="1000" kern="100" dirty="0">
                <a:solidFill>
                  <a:prstClr val="black"/>
                </a:solidFill>
                <a:latin typeface="微软雅黑" panose="020B0503020204020204" pitchFamily="34" charset="-122"/>
                <a:cs typeface="Arial" panose="020B0604020202020204"/>
              </a:rPr>
              <a:t>提供的所有文件（原件或复印件）、图片等所有资料，在今后将</a:t>
            </a:r>
            <a:r>
              <a:rPr lang="zh-CN" altLang="zh-CN" sz="1000" kern="100" dirty="0" smtClean="0">
                <a:solidFill>
                  <a:prstClr val="black"/>
                </a:solidFill>
                <a:latin typeface="微软雅黑" panose="020B0503020204020204" pitchFamily="34" charset="-122"/>
                <a:cs typeface="Arial" panose="020B0604020202020204"/>
              </a:rPr>
              <a:t>成为</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的</a:t>
            </a:r>
            <a:r>
              <a:rPr lang="zh-CN" altLang="zh-CN" sz="1000" kern="100" dirty="0">
                <a:solidFill>
                  <a:prstClr val="black"/>
                </a:solidFill>
                <a:latin typeface="微软雅黑" panose="020B0503020204020204" pitchFamily="34" charset="-122"/>
                <a:cs typeface="Arial" panose="020B0604020202020204"/>
              </a:rPr>
              <a:t>财产并</a:t>
            </a:r>
            <a:r>
              <a:rPr lang="zh-CN" altLang="zh-CN" sz="1000" kern="100" dirty="0" smtClean="0">
                <a:solidFill>
                  <a:prstClr val="black"/>
                </a:solidFill>
                <a:latin typeface="微软雅黑" panose="020B0503020204020204" pitchFamily="34" charset="-122"/>
                <a:cs typeface="Arial" panose="020B0604020202020204"/>
              </a:rPr>
              <a:t>由</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保管</a:t>
            </a:r>
            <a:r>
              <a:rPr lang="zh-CN" altLang="en-US" sz="1000" kern="100" dirty="0">
                <a:solidFill>
                  <a:prstClr val="black"/>
                </a:solidFill>
                <a:latin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Unicode MS"/>
              </a:rPr>
              <a:t>在申请过程中，</a:t>
            </a:r>
            <a:r>
              <a:rPr lang="zh-CN" altLang="zh-CN" sz="1000" kern="100" dirty="0" smtClean="0">
                <a:solidFill>
                  <a:prstClr val="black"/>
                </a:solidFill>
                <a:latin typeface="微软雅黑" panose="020B0503020204020204" pitchFamily="34" charset="-122"/>
                <a:cs typeface="Arial Unicode MS"/>
              </a:rPr>
              <a:t>若</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Unicode MS"/>
              </a:rPr>
              <a:t>需要</a:t>
            </a:r>
            <a:r>
              <a:rPr lang="zh-CN" altLang="zh-CN" sz="1000" kern="100" dirty="0">
                <a:solidFill>
                  <a:prstClr val="black"/>
                </a:solidFill>
                <a:latin typeface="微软雅黑" panose="020B0503020204020204" pitchFamily="34" charset="-122"/>
                <a:cs typeface="Arial Unicode MS"/>
              </a:rPr>
              <a:t>申请公司提供额外资料</a:t>
            </a:r>
            <a:r>
              <a:rPr lang="zh-CN" altLang="en-US" sz="1000" kern="100" dirty="0">
                <a:solidFill>
                  <a:prstClr val="black"/>
                </a:solidFill>
                <a:latin typeface="微软雅黑" panose="020B0503020204020204" pitchFamily="34" charset="-122"/>
                <a:cs typeface="Arial Unicode MS"/>
              </a:rPr>
              <a:t>辅助</a:t>
            </a:r>
            <a:r>
              <a:rPr lang="zh-CN" altLang="zh-CN" sz="1000" kern="100" dirty="0">
                <a:solidFill>
                  <a:prstClr val="black"/>
                </a:solidFill>
                <a:latin typeface="微软雅黑" panose="020B0503020204020204" pitchFamily="34" charset="-122"/>
                <a:cs typeface="Arial Unicode MS"/>
              </a:rPr>
              <a:t>判断是否批准其申请的依据，申请公司</a:t>
            </a:r>
            <a:r>
              <a:rPr lang="zh-CN" altLang="en-US" sz="1000" kern="100" dirty="0">
                <a:solidFill>
                  <a:prstClr val="black"/>
                </a:solidFill>
                <a:latin typeface="微软雅黑" panose="020B0503020204020204" pitchFamily="34" charset="-122"/>
                <a:cs typeface="Arial Unicode MS"/>
              </a:rPr>
              <a:t>需配合</a:t>
            </a:r>
            <a:r>
              <a:rPr lang="zh-CN" altLang="zh-CN" sz="1000" kern="100" dirty="0">
                <a:solidFill>
                  <a:prstClr val="black"/>
                </a:solidFill>
                <a:latin typeface="微软雅黑" panose="020B0503020204020204" pitchFamily="34" charset="-122"/>
                <a:cs typeface="Arial Unicode MS"/>
              </a:rPr>
              <a:t>提供。否则</a:t>
            </a:r>
            <a:r>
              <a:rPr lang="zh-CN" altLang="zh-CN" sz="1000" kern="100" dirty="0" smtClean="0">
                <a:solidFill>
                  <a:prstClr val="black"/>
                </a:solidFill>
                <a:latin typeface="微软雅黑" panose="020B0503020204020204" pitchFamily="34" charset="-122"/>
                <a:cs typeface="Arial Unicode MS"/>
              </a:rPr>
              <a:t>，</a:t>
            </a:r>
            <a:r>
              <a:rPr lang="zh-CN" altLang="en-US" sz="1000" kern="100" dirty="0" smtClean="0">
                <a:solidFill>
                  <a:prstClr val="black"/>
                </a:solidFill>
                <a:latin typeface="微软雅黑" panose="020B0503020204020204" pitchFamily="34" charset="-122"/>
                <a:cs typeface="Arial Unicode MS"/>
              </a:rPr>
              <a:t>广汽埃安新能源汽车股份有限公司</a:t>
            </a:r>
            <a:r>
              <a:rPr lang="zh-CN" altLang="zh-CN" sz="1000" kern="100" dirty="0" smtClean="0">
                <a:solidFill>
                  <a:prstClr val="black"/>
                </a:solidFill>
                <a:latin typeface="微软雅黑" panose="020B0503020204020204" pitchFamily="34" charset="-122"/>
                <a:cs typeface="Arial Unicode MS"/>
              </a:rPr>
              <a:t>有</a:t>
            </a:r>
            <a:r>
              <a:rPr lang="zh-CN" altLang="zh-CN" sz="1000" kern="100" dirty="0">
                <a:solidFill>
                  <a:prstClr val="black"/>
                </a:solidFill>
                <a:latin typeface="微软雅黑" panose="020B0503020204020204" pitchFamily="34" charset="-122"/>
                <a:cs typeface="Arial Unicode MS"/>
              </a:rPr>
              <a:t>权拒绝其申请</a:t>
            </a:r>
            <a:r>
              <a:rPr lang="zh-CN" altLang="en-US" sz="1000" kern="100" dirty="0">
                <a:solidFill>
                  <a:prstClr val="black"/>
                </a:solidFill>
                <a:latin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Unicode MS"/>
              </a:rPr>
              <a:t>申请公司应保证具备履行后续合作事宜要求的独立的决策能力和履行能力</a:t>
            </a:r>
            <a:r>
              <a:rPr lang="zh-CN" altLang="zh-CN" sz="1000" kern="100" dirty="0" smtClean="0">
                <a:solidFill>
                  <a:prstClr val="black"/>
                </a:solidFill>
                <a:latin typeface="微软雅黑" panose="020B0503020204020204" pitchFamily="34" charset="-122"/>
                <a:cs typeface="Arial Unicode MS"/>
              </a:rPr>
              <a:t>。</a:t>
            </a:r>
            <a:endParaRPr lang="en-US"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endParaRPr lang="zh-CN" altLang="zh-CN" sz="1000" kern="100" dirty="0">
              <a:solidFill>
                <a:prstClr val="black"/>
              </a:solidFill>
              <a:latin typeface="微软雅黑" panose="020B0503020204020204" pitchFamily="34" charset="-122"/>
            </a:endParaRPr>
          </a:p>
          <a:p>
            <a:pPr marL="454660" indent="227330" algn="just">
              <a:lnSpc>
                <a:spcPct val="125000"/>
              </a:lnSpc>
            </a:pPr>
            <a:r>
              <a:rPr lang="zh-CN" altLang="en-US" sz="1000" kern="100" dirty="0">
                <a:solidFill>
                  <a:prstClr val="black"/>
                </a:solidFill>
                <a:latin typeface="微软雅黑" panose="020B0503020204020204" pitchFamily="34" charset="-122"/>
                <a:cs typeface="Arial Unicode MS"/>
              </a:rPr>
              <a:t>                                          </a:t>
            </a:r>
            <a:r>
              <a:rPr lang="zh-CN" altLang="en-US" sz="1000" kern="100" dirty="0" smtClean="0">
                <a:solidFill>
                  <a:prstClr val="black"/>
                </a:solidFill>
                <a:latin typeface="微软雅黑" panose="020B0503020204020204" pitchFamily="34" charset="-122"/>
                <a:cs typeface="Arial Unicode MS"/>
              </a:rPr>
              <a:t>                                    申请</a:t>
            </a:r>
            <a:r>
              <a:rPr lang="zh-CN" altLang="en-US" sz="1000" kern="100" dirty="0">
                <a:solidFill>
                  <a:prstClr val="black"/>
                </a:solidFill>
                <a:latin typeface="微软雅黑" panose="020B0503020204020204" pitchFamily="34" charset="-122"/>
                <a:cs typeface="Arial Unicode MS"/>
              </a:rPr>
              <a:t>公司</a:t>
            </a:r>
            <a:r>
              <a:rPr lang="en-US" altLang="zh-CN"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盖章</a:t>
            </a:r>
            <a:r>
              <a:rPr lang="en-US" altLang="zh-CN"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ndParaRPr>
          </a:p>
          <a:p>
            <a:pPr>
              <a:lnSpc>
                <a:spcPct val="125000"/>
              </a:lnSpc>
            </a:pPr>
            <a:r>
              <a:rPr lang="en-US" altLang="zh-CN" sz="1000" kern="100" dirty="0">
                <a:solidFill>
                  <a:prstClr val="black"/>
                </a:solidFill>
                <a:latin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ndParaRPr>
          </a:p>
          <a:p>
            <a:pPr marL="454660" indent="227330" algn="just">
              <a:lnSpc>
                <a:spcPct val="125000"/>
              </a:lnSpc>
            </a:pPr>
            <a:r>
              <a:rPr lang="en-US" altLang="zh-CN" sz="1000" kern="100" dirty="0">
                <a:solidFill>
                  <a:prstClr val="black"/>
                </a:solidFill>
                <a:latin typeface="微软雅黑" panose="020B0503020204020204" pitchFamily="34" charset="-122"/>
                <a:cs typeface="Arial Unicode MS"/>
              </a:rPr>
              <a:t>                                         </a:t>
            </a:r>
            <a:r>
              <a:rPr lang="en-US" altLang="zh-CN" sz="1000" kern="100" dirty="0" smtClean="0">
                <a:solidFill>
                  <a:prstClr val="black"/>
                </a:solidFill>
                <a:latin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cs typeface="Arial Unicode MS"/>
              </a:rPr>
              <a:t>法人</a:t>
            </a:r>
            <a:r>
              <a:rPr lang="en-US" altLang="zh-CN" sz="1000" kern="100" dirty="0">
                <a:solidFill>
                  <a:prstClr val="black"/>
                </a:solidFill>
                <a:latin typeface="微软雅黑" panose="020B0503020204020204" pitchFamily="34" charset="-122"/>
                <a:cs typeface="Arial Unicode MS"/>
              </a:rPr>
              <a:t>/</a:t>
            </a:r>
            <a:r>
              <a:rPr lang="zh-CN" altLang="en-US" sz="1000" kern="100" dirty="0">
                <a:solidFill>
                  <a:prstClr val="black"/>
                </a:solidFill>
                <a:latin typeface="微软雅黑" panose="020B0503020204020204" pitchFamily="34" charset="-122"/>
                <a:cs typeface="Arial Unicode MS"/>
              </a:rPr>
              <a:t>董事长</a:t>
            </a:r>
            <a:r>
              <a:rPr lang="zh-CN" altLang="zh-CN" sz="1000" kern="100" dirty="0">
                <a:solidFill>
                  <a:prstClr val="black"/>
                </a:solidFill>
                <a:latin typeface="微软雅黑" panose="020B0503020204020204" pitchFamily="34" charset="-122"/>
                <a:cs typeface="Arial Unicode MS"/>
              </a:rPr>
              <a:t>签名 ：</a:t>
            </a:r>
            <a:endParaRPr lang="zh-CN" altLang="zh-CN" sz="1000" kern="100" dirty="0">
              <a:solidFill>
                <a:prstClr val="black"/>
              </a:solidFill>
              <a:latin typeface="微软雅黑" panose="020B0503020204020204" pitchFamily="34" charset="-122"/>
            </a:endParaRPr>
          </a:p>
          <a:p>
            <a:pPr algn="just">
              <a:lnSpc>
                <a:spcPct val="125000"/>
              </a:lnSpc>
            </a:pPr>
            <a:r>
              <a:rPr lang="en-US" altLang="zh-CN" sz="1000" kern="100" dirty="0">
                <a:solidFill>
                  <a:prstClr val="black"/>
                </a:solidFill>
                <a:latin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ndParaRPr>
          </a:p>
          <a:p>
            <a:pPr indent="681990" algn="just">
              <a:lnSpc>
                <a:spcPct val="125000"/>
              </a:lnSpc>
            </a:pPr>
            <a:r>
              <a:rPr lang="en-US" altLang="zh-CN" sz="1000" kern="100" dirty="0">
                <a:solidFill>
                  <a:prstClr val="black"/>
                </a:solidFill>
                <a:latin typeface="微软雅黑" panose="020B0503020204020204" pitchFamily="34" charset="-122"/>
                <a:cs typeface="Arial Unicode MS"/>
              </a:rPr>
              <a:t>                                           </a:t>
            </a:r>
            <a:r>
              <a:rPr lang="en-US" altLang="zh-CN" sz="1000" kern="100" dirty="0" smtClean="0">
                <a:solidFill>
                  <a:prstClr val="black"/>
                </a:solidFill>
                <a:latin typeface="微软雅黑" panose="020B0503020204020204" pitchFamily="34" charset="-122"/>
                <a:cs typeface="Arial Unicode MS"/>
              </a:rPr>
              <a:t>                                   </a:t>
            </a:r>
            <a:r>
              <a:rPr lang="zh-CN" altLang="zh-CN" sz="1000" kern="100" dirty="0" smtClean="0">
                <a:solidFill>
                  <a:prstClr val="black"/>
                </a:solidFill>
                <a:latin typeface="微软雅黑" panose="020B0503020204020204" pitchFamily="34" charset="-122"/>
                <a:cs typeface="Arial Unicode MS"/>
              </a:rPr>
              <a:t>日</a:t>
            </a:r>
            <a:r>
              <a:rPr lang="en-US" altLang="zh-CN" sz="1000" kern="100" dirty="0" smtClean="0">
                <a:solidFill>
                  <a:prstClr val="black"/>
                </a:solidFill>
                <a:latin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cs typeface="Arial Unicode MS"/>
              </a:rPr>
              <a:t>期 ：</a:t>
            </a:r>
            <a:r>
              <a:rPr lang="en-US" altLang="zh-CN" sz="1000" u="sng" kern="100" dirty="0">
                <a:solidFill>
                  <a:prstClr val="black"/>
                </a:solidFill>
                <a:latin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cs typeface="Arial Unicode MS"/>
              </a:rPr>
              <a:t>年</a:t>
            </a:r>
            <a:r>
              <a:rPr lang="zh-CN" altLang="en-US" sz="1000" u="sng" kern="100" dirty="0">
                <a:solidFill>
                  <a:prstClr val="black"/>
                </a:solidFill>
                <a:latin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cs typeface="Arial Unicode MS"/>
              </a:rPr>
              <a:t>月</a:t>
            </a:r>
            <a:r>
              <a:rPr lang="zh-CN" altLang="en-US" sz="1000" u="sng" kern="100" dirty="0">
                <a:solidFill>
                  <a:prstClr val="black"/>
                </a:solidFill>
                <a:latin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cs typeface="Arial Unicode MS"/>
              </a:rPr>
              <a:t>日</a:t>
            </a:r>
            <a:r>
              <a:rPr lang="en-US" altLang="zh-CN" sz="1000" u="sng" kern="100" dirty="0">
                <a:solidFill>
                  <a:prstClr val="black"/>
                </a:solidFill>
                <a:latin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ndParaRPr>
          </a:p>
        </p:txBody>
      </p:sp>
      <p:sp>
        <p:nvSpPr>
          <p:cNvPr id="4" name="矩形 3"/>
          <p:cNvSpPr/>
          <p:nvPr/>
        </p:nvSpPr>
        <p:spPr>
          <a:xfrm>
            <a:off x="683568" y="2635727"/>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必须将本页打印提供申请公司盖章及法人</a:t>
            </a:r>
            <a:r>
              <a:rPr lang="en-US" altLang="zh-CN" sz="1600" b="1" dirty="0">
                <a:solidFill>
                  <a:srgbClr val="FF0000"/>
                </a:solidFill>
                <a:latin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cs typeface="Times New Roman" panose="02020603050405020304" pitchFamily="18" charset="0"/>
              </a:rPr>
              <a:t>董事长签字的扫描成图片格式粘贴至本页</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
        <p:nvSpPr>
          <p:cNvPr id="5" name="TextBox 4"/>
          <p:cNvSpPr txBox="1"/>
          <p:nvPr/>
        </p:nvSpPr>
        <p:spPr>
          <a:xfrm>
            <a:off x="2540" y="339725"/>
            <a:ext cx="9118600" cy="499624"/>
          </a:xfrm>
          <a:prstGeom prst="rect">
            <a:avLst/>
          </a:prstGeom>
          <a:noFill/>
        </p:spPr>
        <p:txBody>
          <a:bodyPr wrap="square" rtlCol="0">
            <a:spAutoFit/>
          </a:bodyPr>
          <a:lstStyle/>
          <a:p>
            <a:pPr algn="ctr" defTabSz="914400">
              <a:lnSpc>
                <a:spcPct val="150000"/>
              </a:lnSpc>
            </a:pPr>
            <a:r>
              <a:rPr lang="zh-CN" altLang="en-US" sz="2000" b="1" dirty="0">
                <a:solidFill>
                  <a:prstClr val="black"/>
                </a:solidFill>
                <a:latin typeface="微软雅黑" panose="020B0503020204020204" pitchFamily="34" charset="-122"/>
              </a:rPr>
              <a:t>申请</a:t>
            </a:r>
            <a:r>
              <a:rPr lang="zh-CN" altLang="en-US" sz="2000" b="1" dirty="0" smtClean="0">
                <a:solidFill>
                  <a:prstClr val="black"/>
                </a:solidFill>
                <a:latin typeface="微软雅黑" panose="020B0503020204020204" pitchFamily="34" charset="-122"/>
              </a:rPr>
              <a:t>公司声明</a:t>
            </a:r>
            <a:endParaRPr lang="zh-CN" altLang="en-US" sz="2000" b="1" dirty="0">
              <a:solidFill>
                <a:prstClr val="black"/>
              </a:solidFill>
              <a:latin typeface="微软雅黑" panose="020B0503020204020204" pitchFamily="34" charset="-122"/>
            </a:endParaRPr>
          </a:p>
        </p:txBody>
      </p:sp>
    </p:spTree>
    <p:extLst>
      <p:ext uri="{BB962C8B-B14F-4D97-AF65-F5344CB8AC3E}">
        <p14:creationId xmlns:p14="http://schemas.microsoft.com/office/powerpoint/2010/main" val="12266746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00192" y="-6504"/>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五、盈亏分析</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3" name="TextBox 5"/>
          <p:cNvSpPr txBox="1">
            <a:spLocks noChangeArrowheads="1"/>
          </p:cNvSpPr>
          <p:nvPr/>
        </p:nvSpPr>
        <p:spPr bwMode="auto">
          <a:xfrm>
            <a:off x="432290" y="619732"/>
            <a:ext cx="8260783" cy="4166264"/>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（若此页面不够，可另起页。）</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0" y="26670"/>
            <a:ext cx="914463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kern="100" dirty="0">
                <a:solidFill>
                  <a:srgbClr val="2DCAD1"/>
                </a:solidFill>
                <a:latin typeface="微软雅黑" panose="020B0503020204020204" pitchFamily="34" charset="-122"/>
                <a:ea typeface="微软雅黑" panose="020B0503020204020204" pitchFamily="34" charset="-122"/>
              </a:rPr>
              <a:t>六、需提供的附件</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3" name="矩形 2"/>
          <p:cNvSpPr/>
          <p:nvPr/>
        </p:nvSpPr>
        <p:spPr>
          <a:xfrm>
            <a:off x="232172" y="398565"/>
            <a:ext cx="8593839" cy="3310341"/>
          </a:xfrm>
          <a:prstGeom prst="rect">
            <a:avLst/>
          </a:prstGeom>
        </p:spPr>
        <p:txBody>
          <a:bodyPr wrap="square" lIns="77925" tIns="38963" rIns="77925" bIns="38963">
            <a:spAutoFit/>
          </a:bodyPr>
          <a:lstStyle/>
          <a:p>
            <a:pPr algn="just">
              <a:lnSpc>
                <a:spcPct val="150000"/>
              </a:lnSpc>
            </a:pPr>
            <a:r>
              <a:rPr lang="zh-CN" altLang="zh-CN" sz="1000" b="1" kern="100" dirty="0">
                <a:solidFill>
                  <a:srgbClr val="2DCAD1"/>
                </a:solidFill>
                <a:latin typeface="微软雅黑" panose="020B0503020204020204" pitchFamily="34" charset="-122"/>
                <a:ea typeface="微软雅黑" panose="020B0503020204020204" pitchFamily="34" charset="-122"/>
              </a:rPr>
              <a:t>【附表】</a:t>
            </a:r>
            <a:endParaRPr lang="zh-CN" altLang="zh-CN" sz="900" kern="100" dirty="0">
              <a:solidFill>
                <a:srgbClr val="2DCAD1"/>
              </a:solidFill>
              <a:latin typeface="微软雅黑" panose="020B0503020204020204" pitchFamily="34" charset="-122"/>
              <a:ea typeface="微软雅黑" panose="020B0503020204020204" pitchFamily="34" charset="-122"/>
            </a:endParaRPr>
          </a:p>
          <a:p>
            <a:pPr algn="just">
              <a:lnSpc>
                <a:spcPct val="150000"/>
              </a:lnSpc>
            </a:pPr>
            <a:r>
              <a:rPr lang="zh-CN" altLang="zh-CN" sz="1000" kern="100" dirty="0">
                <a:latin typeface="微软雅黑" panose="020B0503020204020204" pitchFamily="34" charset="-122"/>
                <a:ea typeface="微软雅黑" panose="020B0503020204020204" pitchFamily="34" charset="-122"/>
              </a:rPr>
              <a:t>需要和申请书一并提交的附件（复印件）清单（如某份文件不能提供，请说明原因）：</a:t>
            </a:r>
            <a:endParaRPr lang="zh-CN" altLang="zh-CN" sz="9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营业执照复印件</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企业法人代表身份证复印件（正反面、加盖公司章）</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最近三年的申请公司资产负债表、损益表及</a:t>
            </a:r>
            <a:r>
              <a:rPr lang="zh-CN" altLang="en-US" sz="1000" kern="100" dirty="0">
                <a:latin typeface="微软雅黑" panose="020B0503020204020204" pitchFamily="34" charset="-122"/>
                <a:ea typeface="微软雅黑" panose="020B0503020204020204" pitchFamily="34" charset="-122"/>
              </a:rPr>
              <a:t>现金流量表</a:t>
            </a:r>
            <a:r>
              <a:rPr lang="zh-CN" altLang="zh-CN" sz="1000" kern="100" dirty="0">
                <a:latin typeface="微软雅黑" panose="020B0503020204020204" pitchFamily="34" charset="-122"/>
                <a:ea typeface="微软雅黑" panose="020B0503020204020204" pitchFamily="34" charset="-122"/>
              </a:rPr>
              <a:t>（加盖公章）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最近三年的所得税表（加盖税务局公章）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企业信用报告</a:t>
            </a:r>
            <a:r>
              <a:rPr lang="zh-CN" altLang="en-US"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最近三年的申请公司审计报告</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建议提供资金证明</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请提供能全面反映现有经营场地的照片（请插入文档内）</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关于建设</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的城市</a:t>
            </a:r>
            <a:r>
              <a:rPr lang="zh-CN" altLang="en-US" sz="1000" kern="100" dirty="0">
                <a:latin typeface="微软雅黑" panose="020B0503020204020204" pitchFamily="34" charset="-122"/>
                <a:ea typeface="微软雅黑" panose="020B0503020204020204" pitchFamily="34" charset="-122"/>
              </a:rPr>
              <a:t>新能源政策、规划</a:t>
            </a:r>
            <a:r>
              <a:rPr lang="zh-CN" altLang="zh-CN" sz="1000" kern="100" dirty="0">
                <a:latin typeface="微软雅黑" panose="020B0503020204020204" pitchFamily="34" charset="-122"/>
                <a:ea typeface="微软雅黑" panose="020B0503020204020204" pitchFamily="34" charset="-122"/>
              </a:rPr>
              <a:t>及建筑法规的相关文件</a:t>
            </a:r>
            <a:r>
              <a:rPr lang="en-US" altLang="zh-CN"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复印件</a:t>
            </a:r>
            <a:r>
              <a:rPr lang="en-US" altLang="zh-CN" sz="1000" kern="100" dirty="0">
                <a:latin typeface="微软雅黑" panose="020B0503020204020204" pitchFamily="34" charset="-122"/>
                <a:ea typeface="微软雅黑" panose="020B0503020204020204" pitchFamily="34" charset="-122"/>
              </a:rPr>
              <a:t>)</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的场地产权或租赁证明复印件、土地政府规划文件</a:t>
            </a:r>
            <a:endParaRPr lang="en-US" altLang="zh-CN" sz="1000" kern="100" dirty="0">
              <a:latin typeface="微软雅黑" panose="020B0503020204020204" pitchFamily="34" charset="-122"/>
              <a:ea typeface="微软雅黑" panose="020B0503020204020204" pitchFamily="34" charset="-122"/>
            </a:endParaRP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⑩ </a:t>
            </a: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的场地的现场照片（多角度拍摄，以显示场地的大小及与马路、周边环境的关系，请插入文档内）（区分必要与非必要项）</a:t>
            </a: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⑪ </a:t>
            </a:r>
            <a:r>
              <a:rPr lang="zh-CN" altLang="zh-CN" sz="1000" kern="100" dirty="0">
                <a:latin typeface="微软雅黑" panose="020B0503020204020204" pitchFamily="34" charset="-122"/>
                <a:ea typeface="微软雅黑" panose="020B0503020204020204" pitchFamily="34" charset="-122"/>
              </a:rPr>
              <a:t>贵公司认为有必要提供的其它资料</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12065" y="9525"/>
            <a:ext cx="914209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kern="100" dirty="0">
                <a:solidFill>
                  <a:srgbClr val="2DCAD1"/>
                </a:solidFill>
                <a:latin typeface="微软雅黑" panose="020B0503020204020204" pitchFamily="34" charset="-122"/>
                <a:ea typeface="微软雅黑" panose="020B0503020204020204" pitchFamily="34" charset="-122"/>
              </a:rPr>
              <a:t>七、附件：广汽埃安建店标准</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251520" y="4341120"/>
            <a:ext cx="8397877" cy="309519"/>
          </a:xfrm>
          <a:prstGeom prst="rect">
            <a:avLst/>
          </a:prstGeom>
          <a:solidFill>
            <a:schemeClr val="bg1"/>
          </a:solidFill>
          <a:ln>
            <a:solidFill>
              <a:srgbClr val="00A5AE"/>
            </a:solidFill>
          </a:ln>
        </p:spPr>
        <p:txBody>
          <a:bodyPr wrap="square" lIns="77925" tIns="38963" rIns="77925" bIns="38963" rtlCol="0">
            <a:spAutoFit/>
          </a:bodyPr>
          <a:lstStyle/>
          <a:p>
            <a:pPr>
              <a:lnSpc>
                <a:spcPct val="150000"/>
              </a:lnSpc>
            </a:pPr>
            <a:r>
              <a:rPr lang="zh-CN" altLang="en-US" sz="1000" dirty="0">
                <a:solidFill>
                  <a:srgbClr val="00A5AE"/>
                </a:solidFill>
                <a:latin typeface="微软雅黑" panose="020B0503020204020204" pitchFamily="34" charset="-122"/>
                <a:ea typeface="微软雅黑" panose="020B0503020204020204" pitchFamily="34" charset="-122"/>
              </a:rPr>
              <a:t>备注</a:t>
            </a:r>
            <a:r>
              <a:rPr lang="zh-CN" altLang="en-US" sz="1000" dirty="0" smtClean="0">
                <a:solidFill>
                  <a:srgbClr val="00A5AE"/>
                </a:solidFill>
                <a:latin typeface="微软雅黑" panose="020B0503020204020204" pitchFamily="34" charset="-122"/>
                <a:ea typeface="微软雅黑" panose="020B0503020204020204" pitchFamily="34" charset="-122"/>
              </a:rPr>
              <a:t>：本模板材料仅作为</a:t>
            </a:r>
            <a:r>
              <a:rPr lang="zh-CN" altLang="en-US" sz="1000" dirty="0" smtClean="0">
                <a:solidFill>
                  <a:srgbClr val="00A5AE"/>
                </a:solidFill>
                <a:latin typeface="微软雅黑" panose="020B0503020204020204" pitchFamily="34" charset="-122"/>
              </a:rPr>
              <a:t>“体验中心” 类型</a:t>
            </a:r>
            <a:r>
              <a:rPr lang="zh-CN" altLang="en-US" sz="1000" dirty="0">
                <a:solidFill>
                  <a:srgbClr val="00A5AE"/>
                </a:solidFill>
                <a:latin typeface="微软雅黑" panose="020B0503020204020204" pitchFamily="34" charset="-122"/>
                <a:ea typeface="微软雅黑" panose="020B0503020204020204" pitchFamily="34" charset="-122"/>
              </a:rPr>
              <a:t>建店</a:t>
            </a:r>
            <a:r>
              <a:rPr lang="zh-CN" altLang="en-US" sz="1000" dirty="0" smtClean="0">
                <a:solidFill>
                  <a:srgbClr val="00A5AE"/>
                </a:solidFill>
                <a:latin typeface="微软雅黑" panose="020B0503020204020204" pitchFamily="34" charset="-122"/>
                <a:ea typeface="微软雅黑" panose="020B0503020204020204" pitchFamily="34" charset="-122"/>
              </a:rPr>
              <a:t>申请；</a:t>
            </a:r>
            <a:endParaRPr lang="zh-CN" altLang="en-US" sz="1000" dirty="0">
              <a:solidFill>
                <a:srgbClr val="00A5AE"/>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40628192"/>
              </p:ext>
            </p:extLst>
          </p:nvPr>
        </p:nvGraphicFramePr>
        <p:xfrm>
          <a:off x="211756" y="627534"/>
          <a:ext cx="8752736" cy="2506408"/>
        </p:xfrm>
        <a:graphic>
          <a:graphicData uri="http://schemas.openxmlformats.org/drawingml/2006/table">
            <a:tbl>
              <a:tblPr/>
              <a:tblGrid>
                <a:gridCol w="826465">
                  <a:extLst>
                    <a:ext uri="{9D8B030D-6E8A-4147-A177-3AD203B41FA5}">
                      <a16:colId xmlns="" xmlns:a16="http://schemas.microsoft.com/office/drawing/2014/main" val="20000"/>
                    </a:ext>
                  </a:extLst>
                </a:gridCol>
                <a:gridCol w="601035">
                  <a:extLst>
                    <a:ext uri="{9D8B030D-6E8A-4147-A177-3AD203B41FA5}">
                      <a16:colId xmlns="" xmlns:a16="http://schemas.microsoft.com/office/drawing/2014/main" val="20001"/>
                    </a:ext>
                  </a:extLst>
                </a:gridCol>
                <a:gridCol w="676975">
                  <a:extLst>
                    <a:ext uri="{9D8B030D-6E8A-4147-A177-3AD203B41FA5}">
                      <a16:colId xmlns="" xmlns:a16="http://schemas.microsoft.com/office/drawing/2014/main" val="20002"/>
                    </a:ext>
                  </a:extLst>
                </a:gridCol>
                <a:gridCol w="514350">
                  <a:extLst>
                    <a:ext uri="{9D8B030D-6E8A-4147-A177-3AD203B41FA5}">
                      <a16:colId xmlns="" xmlns:a16="http://schemas.microsoft.com/office/drawing/2014/main" val="20003"/>
                    </a:ext>
                  </a:extLst>
                </a:gridCol>
                <a:gridCol w="508459">
                  <a:extLst>
                    <a:ext uri="{9D8B030D-6E8A-4147-A177-3AD203B41FA5}">
                      <a16:colId xmlns="" xmlns:a16="http://schemas.microsoft.com/office/drawing/2014/main" val="20004"/>
                    </a:ext>
                  </a:extLst>
                </a:gridCol>
                <a:gridCol w="511405">
                  <a:extLst>
                    <a:ext uri="{9D8B030D-6E8A-4147-A177-3AD203B41FA5}">
                      <a16:colId xmlns="" xmlns:a16="http://schemas.microsoft.com/office/drawing/2014/main" val="20005"/>
                    </a:ext>
                  </a:extLst>
                </a:gridCol>
                <a:gridCol w="511405">
                  <a:extLst>
                    <a:ext uri="{9D8B030D-6E8A-4147-A177-3AD203B41FA5}">
                      <a16:colId xmlns="" xmlns:a16="http://schemas.microsoft.com/office/drawing/2014/main" val="20006"/>
                    </a:ext>
                  </a:extLst>
                </a:gridCol>
                <a:gridCol w="511405">
                  <a:extLst>
                    <a:ext uri="{9D8B030D-6E8A-4147-A177-3AD203B41FA5}">
                      <a16:colId xmlns="" xmlns:a16="http://schemas.microsoft.com/office/drawing/2014/main" val="20007"/>
                    </a:ext>
                  </a:extLst>
                </a:gridCol>
                <a:gridCol w="511405">
                  <a:extLst>
                    <a:ext uri="{9D8B030D-6E8A-4147-A177-3AD203B41FA5}">
                      <a16:colId xmlns="" xmlns:a16="http://schemas.microsoft.com/office/drawing/2014/main" val="20008"/>
                    </a:ext>
                  </a:extLst>
                </a:gridCol>
                <a:gridCol w="511405">
                  <a:extLst>
                    <a:ext uri="{9D8B030D-6E8A-4147-A177-3AD203B41FA5}">
                      <a16:colId xmlns="" xmlns:a16="http://schemas.microsoft.com/office/drawing/2014/main" val="20009"/>
                    </a:ext>
                  </a:extLst>
                </a:gridCol>
                <a:gridCol w="511405">
                  <a:extLst>
                    <a:ext uri="{9D8B030D-6E8A-4147-A177-3AD203B41FA5}">
                      <a16:colId xmlns="" xmlns:a16="http://schemas.microsoft.com/office/drawing/2014/main" val="20010"/>
                    </a:ext>
                  </a:extLst>
                </a:gridCol>
                <a:gridCol w="511405">
                  <a:extLst>
                    <a:ext uri="{9D8B030D-6E8A-4147-A177-3AD203B41FA5}">
                      <a16:colId xmlns="" xmlns:a16="http://schemas.microsoft.com/office/drawing/2014/main" val="20011"/>
                    </a:ext>
                  </a:extLst>
                </a:gridCol>
                <a:gridCol w="511405">
                  <a:extLst>
                    <a:ext uri="{9D8B030D-6E8A-4147-A177-3AD203B41FA5}">
                      <a16:colId xmlns="" xmlns:a16="http://schemas.microsoft.com/office/drawing/2014/main" val="20012"/>
                    </a:ext>
                  </a:extLst>
                </a:gridCol>
                <a:gridCol w="511405">
                  <a:extLst>
                    <a:ext uri="{9D8B030D-6E8A-4147-A177-3AD203B41FA5}">
                      <a16:colId xmlns="" xmlns:a16="http://schemas.microsoft.com/office/drawing/2014/main" val="20013"/>
                    </a:ext>
                  </a:extLst>
                </a:gridCol>
                <a:gridCol w="448799">
                  <a:extLst>
                    <a:ext uri="{9D8B030D-6E8A-4147-A177-3AD203B41FA5}">
                      <a16:colId xmlns="" xmlns:a16="http://schemas.microsoft.com/office/drawing/2014/main" val="20014"/>
                    </a:ext>
                  </a:extLst>
                </a:gridCol>
                <a:gridCol w="574008">
                  <a:extLst>
                    <a:ext uri="{9D8B030D-6E8A-4147-A177-3AD203B41FA5}">
                      <a16:colId xmlns="" xmlns:a16="http://schemas.microsoft.com/office/drawing/2014/main" val="20015"/>
                    </a:ext>
                  </a:extLst>
                </a:gridCol>
              </a:tblGrid>
              <a:tr h="36942">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类别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级别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面宽</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r>
                        <a:rPr lang="en-US" altLang="zh-CN" sz="800" b="1" i="0" u="none" strike="noStrike" dirty="0">
                          <a:solidFill>
                            <a:schemeClr val="bg1"/>
                          </a:solidFill>
                          <a:effectLst/>
                          <a:latin typeface="微软雅黑" panose="020B0503020204020204" pitchFamily="34" charset="-122"/>
                          <a:ea typeface="微软雅黑" panose="020B0503020204020204" pitchFamily="34" charset="-122"/>
                        </a:rPr>
                        <a:t>m</a:t>
                      </a: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总面积</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销售</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部分（㎡）</a:t>
                      </a:r>
                    </a:p>
                  </a:txBody>
                  <a:tcPr marL="4826" marR="4826" marT="4826" marB="0" anchor="ctr">
                    <a:lnL w="6350" cap="flat" cmpd="sng" algn="ctr">
                      <a:solidFill>
                        <a:srgbClr val="000000"/>
                      </a:solidFill>
                      <a:prstDash val="solid"/>
                      <a:round/>
                      <a:headEnd type="none" w="med" len="med"/>
                      <a:tailEnd type="none" w="med" len="med"/>
                    </a:lnL>
                    <a:lnR>
                      <a:noFill/>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200" b="1" i="0" u="none" strike="noStrike" dirty="0">
                          <a:solidFill>
                            <a:schemeClr val="bg1"/>
                          </a:solidFill>
                          <a:effectLst/>
                          <a:latin typeface="微软雅黑" panose="020B0503020204020204" pitchFamily="34" charset="-122"/>
                          <a:ea typeface="微软雅黑" panose="020B0503020204020204" pitchFamily="34" charset="-122"/>
                        </a:rPr>
                        <a:t>　</a:t>
                      </a:r>
                    </a:p>
                  </a:txBody>
                  <a:tcPr marL="4826" marR="4826" marT="4826" marB="0" anchor="ctr">
                    <a:lnL>
                      <a:noFill/>
                    </a:lnL>
                    <a:lnR>
                      <a:noFill/>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200" b="1" i="0" u="none" strike="noStrike" dirty="0">
                          <a:solidFill>
                            <a:schemeClr val="bg1"/>
                          </a:solidFill>
                          <a:effectLst/>
                          <a:latin typeface="微软雅黑" panose="020B0503020204020204" pitchFamily="34" charset="-122"/>
                          <a:ea typeface="微软雅黑" panose="020B0503020204020204" pitchFamily="34" charset="-122"/>
                        </a:rPr>
                        <a:t>　</a:t>
                      </a:r>
                    </a:p>
                  </a:txBody>
                  <a:tcPr marL="4826" marR="4826" marT="4826" marB="0" anchor="ctr">
                    <a:lnL>
                      <a:noFill/>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hMerge="1">
                  <a:txBody>
                    <a:bodyPr/>
                    <a:lstStyle/>
                    <a:p>
                      <a:endParaRPr lang="zh-CN"/>
                    </a:p>
                  </a:txBody>
                  <a:tcPr/>
                </a:tc>
                <a:tc hMerge="1">
                  <a:txBody>
                    <a:bodyPr/>
                    <a:lstStyle/>
                    <a:p>
                      <a:endParaRPr lang="zh-CN"/>
                    </a:p>
                  </a:txBody>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售后</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部分（㎡）</a:t>
                      </a:r>
                    </a:p>
                  </a:txBody>
                  <a:tcPr marL="4826" marR="4826" marT="4826" marB="0" anchor="ctr">
                    <a:lnL w="6350" cap="flat" cmpd="sng" algn="ctr">
                      <a:solidFill>
                        <a:srgbClr val="000000"/>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grid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endParaRPr lang="zh-CN" altLang="en-US" sz="1100" dirty="0"/>
                    </a:p>
                  </a:txBody>
                  <a:tcPr marL="4826" marR="4826" marT="4826"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hMerge="1">
                  <a:txBody>
                    <a:bodyPr/>
                    <a:lstStyle/>
                    <a:p>
                      <a:endParaRPr lang="zh-CN"/>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售后钣喷共享（㎡）</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工位</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rtl="0" fontAlgn="ctr"/>
                      <a:r>
                        <a:rPr lang="zh-CN" altLang="en-US" sz="500" b="1" i="0" u="none" strike="noStrike" dirty="0">
                          <a:solidFill>
                            <a:schemeClr val="bg1"/>
                          </a:solidFill>
                          <a:effectLst/>
                          <a:latin typeface="微软雅黑" panose="020B0503020204020204" pitchFamily="34" charset="-122"/>
                          <a:ea typeface="微软雅黑" panose="020B0503020204020204" pitchFamily="34" charset="-122"/>
                        </a:rPr>
                        <a:t>（含四轮、大梁校正、烤漆房）</a:t>
                      </a:r>
                      <a:endParaRPr lang="en-US" altLang="zh-CN" sz="5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充电桩</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展车台数</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extLst>
                  <a:ext uri="{0D108BD9-81ED-4DB2-BD59-A6C34878D82A}">
                    <a16:rowId xmlns="" xmlns:a16="http://schemas.microsoft.com/office/drawing/2014/main" val="10001"/>
                  </a:ext>
                </a:extLst>
              </a:tr>
              <a:tr h="306376">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一层</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a:noFill/>
                    </a:lnB>
                    <a:lnTlToBr w="12700" cmpd="sng">
                      <a:noFill/>
                      <a:prstDash val="solid"/>
                    </a:lnTlToBr>
                    <a:lnBlToTr w="12700" cmpd="sng">
                      <a:noFill/>
                      <a:prstDash val="solid"/>
                    </a:lnBlToTr>
                    <a:solidFill>
                      <a:sysClr val="window" lastClr="FFFFFF">
                        <a:lumMod val="65000"/>
                      </a:sysClr>
                    </a:solidFill>
                  </a:tcPr>
                </a:tc>
                <a:tc hMerge="1">
                  <a:txBody>
                    <a:bodyPr/>
                    <a:lstStyle/>
                    <a:p>
                      <a:endParaRPr lang="zh-CN"/>
                    </a:p>
                  </a:txBody>
                  <a:tcPr/>
                </a:tc>
                <a:tc hMerge="1">
                  <a:txBody>
                    <a:bodyPr/>
                    <a:lstStyle/>
                    <a:p>
                      <a:endParaRPr lang="zh-CN"/>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二层</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extLst>
                  <a:ext uri="{0D108BD9-81ED-4DB2-BD59-A6C34878D82A}">
                    <a16:rowId xmlns="" xmlns:a16="http://schemas.microsoft.com/office/drawing/2014/main" val="10002"/>
                  </a:ext>
                </a:extLst>
              </a:tr>
              <a:tr h="37967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　</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功能区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办公区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功能区</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marL="0" marR="0" indent="0" algn="ctr" defTabSz="685800" rtl="0" eaLnBrk="1" fontAlgn="auto" latinLnBrk="0" hangingPunct="1">
                        <a:lnSpc>
                          <a:spcPct val="100000"/>
                        </a:lnSpc>
                        <a:spcBef>
                          <a:spcPts val="0"/>
                        </a:spcBef>
                        <a:spcAft>
                          <a:spcPts val="0"/>
                        </a:spcAft>
                        <a:buClrTx/>
                        <a:buSzTx/>
                        <a:buFontTx/>
                        <a:buNone/>
                        <a:defRPr/>
                      </a:pP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一层、二层</a:t>
                      </a: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 （㎡）</a:t>
                      </a: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车间</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 xmlns:a16="http://schemas.microsoft.com/office/drawing/2014/main" val="10003"/>
                  </a:ext>
                </a:extLst>
              </a:tr>
              <a:tr h="356683">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rgbClr val="C00000"/>
                          </a:solidFill>
                          <a:effectLst/>
                          <a:latin typeface="微软雅黑" panose="020B0503020204020204" pitchFamily="34" charset="-122"/>
                          <a:ea typeface="微软雅黑" panose="020B0503020204020204" pitchFamily="34" charset="-122"/>
                        </a:rPr>
                        <a:t>体验中心</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en-US" sz="800" b="1" i="0" u="none" strike="noStrike" dirty="0">
                          <a:solidFill>
                            <a:srgbClr val="C00000"/>
                          </a:solidFill>
                          <a:effectLst/>
                          <a:latin typeface="微软雅黑" panose="020B0503020204020204" pitchFamily="34" charset="-122"/>
                          <a:ea typeface="微软雅黑" panose="020B0503020204020204" pitchFamily="34" charset="-122"/>
                        </a:rPr>
                        <a:t>A1</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28</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2180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980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840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600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240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140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1000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800</a:t>
                      </a:r>
                      <a:endPar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12</a:t>
                      </a:r>
                      <a:endPar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a:t>
                      </a:r>
                      <a:r>
                        <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快</a:t>
                      </a:r>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3</a:t>
                      </a:r>
                      <a:r>
                        <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慢</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9-12</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5"/>
                  </a:ext>
                </a:extLst>
              </a:tr>
              <a:tr h="356683">
                <a:tc vMerge="1">
                  <a:txBody>
                    <a:bodyPr/>
                    <a:lstStyle/>
                    <a:p>
                      <a:endParaRPr lang="zh-CN"/>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en-US" sz="800" b="1" i="0" u="none" strike="noStrike" dirty="0">
                          <a:solidFill>
                            <a:srgbClr val="C00000"/>
                          </a:solidFill>
                          <a:effectLst/>
                          <a:latin typeface="微软雅黑" panose="020B0503020204020204" pitchFamily="34" charset="-122"/>
                          <a:ea typeface="微软雅黑" panose="020B0503020204020204" pitchFamily="34" charset="-122"/>
                        </a:rPr>
                        <a:t>A2</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25</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1500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700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600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420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180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800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160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640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550</a:t>
                      </a:r>
                      <a:endPar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10</a:t>
                      </a:r>
                      <a:endPar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1</a:t>
                      </a:r>
                      <a:r>
                        <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快</a:t>
                      </a:r>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3</a:t>
                      </a:r>
                      <a:r>
                        <a:rPr lang="zh-CN" altLang="en-US"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慢</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rgbClr val="C00000"/>
                          </a:solidFill>
                          <a:effectLst/>
                          <a:latin typeface="微软雅黑" panose="020B0503020204020204" pitchFamily="34" charset="-122"/>
                          <a:ea typeface="微软雅黑" panose="020B0503020204020204" pitchFamily="34" charset="-122"/>
                          <a:cs typeface="+mn-cs"/>
                        </a:rPr>
                        <a:t>8-10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6"/>
                  </a:ext>
                </a:extLst>
              </a:tr>
              <a:tr h="356683">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lvl="0" indent="0" algn="ctr" defTabSz="685800" rtl="0" eaLnBrk="1" fontAlgn="ctr" latinLnBrk="0" hangingPunct="1">
                        <a:lnSpc>
                          <a:spcPct val="100000"/>
                        </a:lnSpc>
                        <a:spcBef>
                          <a:spcPts val="0"/>
                        </a:spcBef>
                        <a:spcAft>
                          <a:spcPts val="0"/>
                        </a:spcAft>
                        <a:buClrTx/>
                        <a:buSzTx/>
                        <a:buFontTx/>
                        <a:buNone/>
                        <a:defRPr/>
                      </a:pPr>
                      <a:r>
                        <a:rPr lang="zh-CN" altLang="en-US" sz="800" b="1" i="0" u="none" strike="noStrike" dirty="0">
                          <a:solidFill>
                            <a:srgbClr val="000000"/>
                          </a:solidFill>
                          <a:effectLst/>
                          <a:latin typeface="微软雅黑" panose="020B0503020204020204" pitchFamily="34" charset="-122"/>
                          <a:ea typeface="微软雅黑" panose="020B0503020204020204" pitchFamily="34" charset="-122"/>
                        </a:rPr>
                        <a:t>展示中心</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en-US" sz="800" b="1" i="0" u="none" strike="noStrike" dirty="0">
                          <a:solidFill>
                            <a:schemeClr val="tx1"/>
                          </a:solidFill>
                          <a:effectLst/>
                          <a:latin typeface="微软雅黑" panose="020B0503020204020204" pitchFamily="34" charset="-122"/>
                          <a:ea typeface="微软雅黑" panose="020B0503020204020204" pitchFamily="34" charset="-122"/>
                        </a:rPr>
                        <a:t>B1</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16</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300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300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300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300</a:t>
                      </a:r>
                      <a:r>
                        <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（可选）</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algn="ctr" defTabSz="685800" rtl="0" eaLnBrk="1" fontAlgn="ctr" latinLnBrk="0" hangingPunct="1"/>
                      <a:endPar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marL="0" algn="ctr" defTabSz="685800" rtl="0" eaLnBrk="1" fontAlgn="ctr" latinLnBrk="0" hangingPunct="1"/>
                      <a:r>
                        <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lvl="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a:t>
                      </a:r>
                      <a:r>
                        <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3-4</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7"/>
                  </a:ext>
                </a:extLst>
              </a:tr>
              <a:tr h="356683">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800" b="1" i="0" u="none" strike="noStrike" dirty="0">
                          <a:solidFill>
                            <a:schemeClr val="tx1"/>
                          </a:solidFill>
                          <a:effectLst/>
                          <a:latin typeface="微软雅黑" panose="020B0503020204020204" pitchFamily="34" charset="-122"/>
                          <a:ea typeface="微软雅黑" panose="020B0503020204020204" pitchFamily="34" charset="-122"/>
                        </a:rPr>
                        <a:t>B2</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12</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150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50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algn="ctr" defTabSz="685800" rtl="0" eaLnBrk="1" fontAlgn="ctr" latinLnBrk="0" hangingPunct="1"/>
                      <a:endPar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6350" marR="6350" marT="6350" marB="0" anchor="ctr"/>
                </a:tc>
                <a:tc hMerge="1">
                  <a:txBody>
                    <a:bodyPr/>
                    <a:lstStyle/>
                    <a:p>
                      <a:pPr marL="0" algn="ctr" defTabSz="685800" rtl="0" eaLnBrk="1" fontAlgn="ctr" latinLnBrk="0" hangingPunct="1"/>
                      <a:r>
                        <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6350" marR="6350" marT="6350" marB="0" anchor="ct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lvl="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a:t>
                      </a:r>
                      <a:r>
                        <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2-3</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8"/>
                  </a:ext>
                </a:extLst>
              </a:tr>
              <a:tr h="356683">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rgbClr val="000000"/>
                          </a:solidFill>
                          <a:effectLst/>
                          <a:latin typeface="微软雅黑" panose="020B0503020204020204" pitchFamily="34" charset="-122"/>
                          <a:ea typeface="微软雅黑" panose="020B0503020204020204" pitchFamily="34" charset="-122"/>
                        </a:rPr>
                        <a:t>商超展示中心</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a:r>
                        <a:rPr lang="en-US" altLang="zh-CN" sz="700" dirty="0"/>
                        <a:t>—</a:t>
                      </a:r>
                      <a:endParaRPr lang="zh-CN" altLang="en-US" sz="700" dirty="0"/>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endPar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100~150</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endPar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algn="ctr" defTabSz="685800" rtl="0" eaLnBrk="1" fontAlgn="ctr" latinLnBrk="0" hangingPunct="1"/>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endParaRPr lang="zh-CN" altLang="en-US"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12700" cap="flat" cmpd="sng" algn="ctr">
                      <a:solidFill>
                        <a:sysClr val="windowText" lastClr="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pPr marL="0" marR="0" indent="0" algn="ctr" defTabSz="685800" rtl="0" eaLnBrk="1" fontAlgn="ctr" latinLnBrk="0" hangingPunct="1">
                        <a:lnSpc>
                          <a:spcPct val="100000"/>
                        </a:lnSpc>
                        <a:spcBef>
                          <a:spcPts val="0"/>
                        </a:spcBef>
                        <a:spcAft>
                          <a:spcPts val="0"/>
                        </a:spcAft>
                        <a:buClrTx/>
                        <a:buSzTx/>
                        <a:buFontTx/>
                        <a:buNone/>
                        <a:defRPr/>
                      </a:pPr>
                      <a:endPar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hMerge="1">
                  <a:txBody>
                    <a:body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9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a:solidFill>
                            <a:schemeClr val="tx1"/>
                          </a:solidFill>
                          <a:effectLst/>
                          <a:latin typeface="微软雅黑" panose="020B0503020204020204" pitchFamily="34" charset="-122"/>
                          <a:ea typeface="微软雅黑" panose="020B0503020204020204" pitchFamily="34" charset="-122"/>
                          <a:cs typeface="+mn-cs"/>
                        </a:rPr>
                        <a:t>-</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ctr" latinLnBrk="0" hangingPunct="1">
                        <a:lnSpc>
                          <a:spcPct val="100000"/>
                        </a:lnSpc>
                        <a:spcBef>
                          <a:spcPts val="0"/>
                        </a:spcBef>
                        <a:spcAft>
                          <a:spcPts val="0"/>
                        </a:spcAft>
                        <a:buClrTx/>
                        <a:buSzTx/>
                        <a:buFontTx/>
                        <a:buNone/>
                        <a:defRPr/>
                      </a:pP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2-3</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 xmlns:a16="http://schemas.microsoft.com/office/drawing/2014/main" val="10009"/>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662763" y="715"/>
            <a:ext cx="3412736"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885" tIns="51942" rIns="103885" bIns="5194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4400" eaLnBrk="1" hangingPunct="1"/>
            <a:r>
              <a:rPr lang="zh-CN" altLang="en-US" b="1" kern="100" smtClean="0">
                <a:solidFill>
                  <a:srgbClr val="2DCAD1"/>
                </a:solidFill>
                <a:latin typeface="微软雅黑" panose="020B0503020204020204" pitchFamily="34" charset="-122"/>
                <a:ea typeface="微软雅黑" panose="020B0503020204020204" pitchFamily="34" charset="-122"/>
              </a:rPr>
              <a:t>七、附件</a:t>
            </a:r>
            <a:r>
              <a:rPr lang="zh-CN" altLang="en-US" b="1" kern="100" dirty="0">
                <a:solidFill>
                  <a:srgbClr val="2DCAD1"/>
                </a:solidFill>
                <a:latin typeface="微软雅黑" panose="020B0503020204020204" pitchFamily="34" charset="-122"/>
                <a:ea typeface="微软雅黑" panose="020B0503020204020204" pitchFamily="34" charset="-122"/>
              </a:rPr>
              <a:t>：汽车品牌</a:t>
            </a:r>
            <a:r>
              <a:rPr lang="en-US" altLang="zh-CN" b="1" kern="100" dirty="0">
                <a:solidFill>
                  <a:srgbClr val="2DCAD1"/>
                </a:solidFill>
                <a:latin typeface="微软雅黑" panose="020B0503020204020204" pitchFamily="34" charset="-122"/>
                <a:ea typeface="微软雅黑" panose="020B0503020204020204" pitchFamily="34" charset="-122"/>
              </a:rPr>
              <a:t>LOGO</a:t>
            </a:r>
          </a:p>
        </p:txBody>
      </p:sp>
      <p:sp>
        <p:nvSpPr>
          <p:cNvPr id="53" name="文本框 52"/>
          <p:cNvSpPr txBox="1"/>
          <p:nvPr/>
        </p:nvSpPr>
        <p:spPr>
          <a:xfrm>
            <a:off x="467866" y="4635342"/>
            <a:ext cx="8224242" cy="411480"/>
          </a:xfrm>
          <a:prstGeom prst="rect">
            <a:avLst/>
          </a:prstGeom>
          <a:solidFill>
            <a:schemeClr val="bg1"/>
          </a:solidFill>
          <a:ln>
            <a:solidFill>
              <a:srgbClr val="00A5AE"/>
            </a:solidFill>
          </a:ln>
        </p:spPr>
        <p:txBody>
          <a:bodyPr wrap="square" lIns="103885" tIns="51942" rIns="103885" bIns="51942" rtlCol="0">
            <a:spAutoFit/>
          </a:bodyPr>
          <a:lstStyle/>
          <a:p>
            <a:pPr defTabSz="914400">
              <a:lnSpc>
                <a:spcPct val="150000"/>
              </a:lnSpc>
            </a:pPr>
            <a:r>
              <a:rPr lang="zh-CN" altLang="en-US" sz="1335" dirty="0">
                <a:solidFill>
                  <a:srgbClr val="00A5AE"/>
                </a:solidFill>
                <a:latin typeface="微软雅黑" panose="020B0503020204020204" pitchFamily="34" charset="-122"/>
              </a:rPr>
              <a:t>备注：本页</a:t>
            </a:r>
            <a:r>
              <a:rPr lang="en-US" altLang="zh-CN" sz="1335" dirty="0">
                <a:solidFill>
                  <a:srgbClr val="00A5AE"/>
                </a:solidFill>
                <a:latin typeface="微软雅黑" panose="020B0503020204020204" pitchFamily="34" charset="-122"/>
              </a:rPr>
              <a:t>logo</a:t>
            </a:r>
            <a:r>
              <a:rPr lang="zh-CN" altLang="en-US" sz="1335" dirty="0">
                <a:solidFill>
                  <a:srgbClr val="00A5AE"/>
                </a:solidFill>
                <a:latin typeface="微软雅黑" panose="020B0503020204020204" pitchFamily="34" charset="-122"/>
              </a:rPr>
              <a:t>用于候选卫星图地图标注</a:t>
            </a:r>
          </a:p>
        </p:txBody>
      </p:sp>
      <p:sp>
        <p:nvSpPr>
          <p:cNvPr id="3" name="圆角矩形 55"/>
          <p:cNvSpPr>
            <a:spLocks noChangeArrowheads="1"/>
          </p:cNvSpPr>
          <p:nvPr/>
        </p:nvSpPr>
        <p:spPr bwMode="auto">
          <a:xfrm>
            <a:off x="395536" y="466770"/>
            <a:ext cx="8424936" cy="4049195"/>
          </a:xfrm>
          <a:prstGeom prst="roundRect">
            <a:avLst>
              <a:gd name="adj" fmla="val 3713"/>
            </a:avLst>
          </a:prstGeom>
          <a:solidFill>
            <a:schemeClr val="bg1"/>
          </a:solidFill>
          <a:ln w="12700" algn="ctr">
            <a:solidFill>
              <a:srgbClr val="00A5AE"/>
            </a:solidFill>
            <a:round/>
          </a:ln>
        </p:spPr>
        <p:txBody>
          <a:bodyPr lIns="73041" tIns="36519" rIns="73041" bIns="3651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endParaRPr lang="zh-CN" altLang="en-US" sz="2400">
              <a:solidFill>
                <a:prstClr val="black"/>
              </a:solidFill>
            </a:endParaRPr>
          </a:p>
        </p:txBody>
      </p:sp>
      <p:pic>
        <p:nvPicPr>
          <p:cNvPr id="52" name="Picture 2"/>
          <p:cNvPicPr>
            <a:picLocks noChangeAspect="1" noChangeArrowheads="1"/>
          </p:cNvPicPr>
          <p:nvPr/>
        </p:nvPicPr>
        <p:blipFill>
          <a:blip r:embed="rId2" cstate="email"/>
          <a:srcRect/>
          <a:stretch>
            <a:fillRect/>
          </a:stretch>
        </p:blipFill>
        <p:spPr bwMode="auto">
          <a:xfrm>
            <a:off x="6531829" y="752007"/>
            <a:ext cx="329348" cy="317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a:blip r:embed="rId3" cstate="print"/>
          <a:srcRect/>
          <a:stretch>
            <a:fillRect/>
          </a:stretch>
        </p:blipFill>
        <p:spPr bwMode="auto">
          <a:xfrm>
            <a:off x="2743147" y="1180470"/>
            <a:ext cx="777457" cy="136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16"/>
          <p:cNvPicPr>
            <a:picLocks noChangeAspect="1" noChangeArrowheads="1"/>
          </p:cNvPicPr>
          <p:nvPr/>
        </p:nvPicPr>
        <p:blipFill>
          <a:blip r:embed="rId4" cstate="email"/>
          <a:srcRect/>
          <a:stretch>
            <a:fillRect/>
          </a:stretch>
        </p:blipFill>
        <p:spPr bwMode="auto">
          <a:xfrm>
            <a:off x="7908577" y="1149396"/>
            <a:ext cx="797805" cy="124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 name="Picture 21" descr="E:\广汽传祺\开拓系\汽车商标\奇瑞.png"/>
          <p:cNvPicPr>
            <a:picLocks noChangeAspect="1" noChangeArrowheads="1"/>
          </p:cNvPicPr>
          <p:nvPr/>
        </p:nvPicPr>
        <p:blipFill>
          <a:blip r:embed="rId5" cstate="email"/>
          <a:srcRect/>
          <a:stretch>
            <a:fillRect/>
          </a:stretch>
        </p:blipFill>
        <p:spPr bwMode="auto">
          <a:xfrm>
            <a:off x="5424048" y="749065"/>
            <a:ext cx="349471" cy="215264"/>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4"/>
          <p:cNvPicPr>
            <a:picLocks noChangeAspect="1" noChangeArrowheads="1"/>
          </p:cNvPicPr>
          <p:nvPr/>
        </p:nvPicPr>
        <p:blipFill>
          <a:blip r:embed="rId6" cstate="email"/>
          <a:srcRect/>
          <a:stretch>
            <a:fillRect/>
          </a:stretch>
        </p:blipFill>
        <p:spPr bwMode="auto">
          <a:xfrm>
            <a:off x="2771800" y="695079"/>
            <a:ext cx="360312" cy="427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6" name="图片 65"/>
          <p:cNvPicPr>
            <a:picLocks noChangeAspect="1"/>
          </p:cNvPicPr>
          <p:nvPr/>
        </p:nvPicPr>
        <p:blipFill>
          <a:blip r:embed="rId7" cstate="screen"/>
          <a:stretch>
            <a:fillRect/>
          </a:stretch>
        </p:blipFill>
        <p:spPr>
          <a:xfrm>
            <a:off x="683137" y="1718015"/>
            <a:ext cx="784734" cy="371790"/>
          </a:xfrm>
          <a:prstGeom prst="rect">
            <a:avLst/>
          </a:prstGeom>
        </p:spPr>
      </p:pic>
      <p:pic>
        <p:nvPicPr>
          <p:cNvPr id="67" name="图片 66"/>
          <p:cNvPicPr>
            <a:picLocks noChangeAspect="1"/>
          </p:cNvPicPr>
          <p:nvPr/>
        </p:nvPicPr>
        <p:blipFill>
          <a:blip r:embed="rId8" cstate="screen"/>
          <a:stretch>
            <a:fillRect/>
          </a:stretch>
        </p:blipFill>
        <p:spPr>
          <a:xfrm>
            <a:off x="1648899" y="1679721"/>
            <a:ext cx="688172" cy="371790"/>
          </a:xfrm>
          <a:prstGeom prst="rect">
            <a:avLst/>
          </a:prstGeom>
        </p:spPr>
      </p:pic>
      <p:pic>
        <p:nvPicPr>
          <p:cNvPr id="68" name="图片 67"/>
          <p:cNvPicPr>
            <a:picLocks noChangeAspect="1"/>
          </p:cNvPicPr>
          <p:nvPr/>
        </p:nvPicPr>
        <p:blipFill>
          <a:blip r:embed="rId9" cstate="screen"/>
          <a:stretch>
            <a:fillRect/>
          </a:stretch>
        </p:blipFill>
        <p:spPr>
          <a:xfrm>
            <a:off x="2555122" y="1674013"/>
            <a:ext cx="806281" cy="371790"/>
          </a:xfrm>
          <a:prstGeom prst="rect">
            <a:avLst/>
          </a:prstGeom>
        </p:spPr>
      </p:pic>
      <p:pic>
        <p:nvPicPr>
          <p:cNvPr id="70"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62508" y="830049"/>
            <a:ext cx="731692" cy="264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图片 7"/>
          <p:cNvPicPr>
            <a:picLocks noChangeAspect="1"/>
          </p:cNvPicPr>
          <p:nvPr/>
        </p:nvPicPr>
        <p:blipFill>
          <a:blip r:embed="rId11"/>
          <a:stretch>
            <a:fillRect/>
          </a:stretch>
        </p:blipFill>
        <p:spPr>
          <a:xfrm>
            <a:off x="6888650" y="752008"/>
            <a:ext cx="301065" cy="318170"/>
          </a:xfrm>
          <a:prstGeom prst="rect">
            <a:avLst/>
          </a:prstGeom>
        </p:spPr>
      </p:pic>
      <p:pic>
        <p:nvPicPr>
          <p:cNvPr id="12" name="图片 11"/>
          <p:cNvPicPr>
            <a:picLocks noChangeAspect="1"/>
          </p:cNvPicPr>
          <p:nvPr/>
        </p:nvPicPr>
        <p:blipFill>
          <a:blip r:embed="rId12"/>
          <a:stretch>
            <a:fillRect/>
          </a:stretch>
        </p:blipFill>
        <p:spPr>
          <a:xfrm>
            <a:off x="8171442" y="757180"/>
            <a:ext cx="239945" cy="279547"/>
          </a:xfrm>
          <a:prstGeom prst="rect">
            <a:avLst/>
          </a:prstGeom>
        </p:spPr>
      </p:pic>
      <p:pic>
        <p:nvPicPr>
          <p:cNvPr id="13" name="图片 12"/>
          <p:cNvPicPr>
            <a:picLocks noChangeAspect="1"/>
          </p:cNvPicPr>
          <p:nvPr/>
        </p:nvPicPr>
        <p:blipFill>
          <a:blip r:embed="rId13"/>
          <a:stretch>
            <a:fillRect/>
          </a:stretch>
        </p:blipFill>
        <p:spPr>
          <a:xfrm>
            <a:off x="3505142" y="1642437"/>
            <a:ext cx="461509" cy="473983"/>
          </a:xfrm>
          <a:prstGeom prst="rect">
            <a:avLst/>
          </a:prstGeom>
        </p:spPr>
      </p:pic>
      <p:pic>
        <p:nvPicPr>
          <p:cNvPr id="15" name="图片 14"/>
          <p:cNvPicPr>
            <a:picLocks noChangeAspect="1"/>
          </p:cNvPicPr>
          <p:nvPr/>
        </p:nvPicPr>
        <p:blipFill>
          <a:blip r:embed="rId14"/>
          <a:stretch>
            <a:fillRect/>
          </a:stretch>
        </p:blipFill>
        <p:spPr>
          <a:xfrm>
            <a:off x="4191103" y="1635646"/>
            <a:ext cx="319755" cy="510873"/>
          </a:xfrm>
          <a:prstGeom prst="rect">
            <a:avLst/>
          </a:prstGeom>
        </p:spPr>
      </p:pic>
      <p:pic>
        <p:nvPicPr>
          <p:cNvPr id="19" name="图片 18"/>
          <p:cNvPicPr>
            <a:picLocks noChangeAspect="1"/>
          </p:cNvPicPr>
          <p:nvPr/>
        </p:nvPicPr>
        <p:blipFill>
          <a:blip r:embed="rId15"/>
          <a:stretch>
            <a:fillRect/>
          </a:stretch>
        </p:blipFill>
        <p:spPr>
          <a:xfrm>
            <a:off x="4758247" y="1642437"/>
            <a:ext cx="455524" cy="465114"/>
          </a:xfrm>
          <a:prstGeom prst="rect">
            <a:avLst/>
          </a:prstGeom>
        </p:spPr>
      </p:pic>
      <p:pic>
        <p:nvPicPr>
          <p:cNvPr id="71" name="Picture 77" descr="6a22e824857549208744f90e"/>
          <p:cNvPicPr>
            <a:picLocks noChangeAspect="1" noChangeArrowheads="1"/>
          </p:cNvPicPr>
          <p:nvPr/>
        </p:nvPicPr>
        <p:blipFill>
          <a:blip r:embed="rId16" cstate="email">
            <a:clrChange>
              <a:clrFrom>
                <a:srgbClr val="E6E5E1"/>
              </a:clrFrom>
              <a:clrTo>
                <a:srgbClr val="E6E5E1">
                  <a:alpha val="0"/>
                </a:srgbClr>
              </a:clrTo>
            </a:clrChange>
          </a:blip>
          <a:srcRect/>
          <a:stretch>
            <a:fillRect/>
          </a:stretch>
        </p:blipFill>
        <p:spPr bwMode="auto">
          <a:xfrm>
            <a:off x="2214498" y="2429632"/>
            <a:ext cx="557302" cy="4036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2" name="Picture 79" descr="b9d8b701884f2b151d9583f8"/>
          <p:cNvPicPr>
            <a:picLocks noChangeAspect="1" noChangeArrowheads="1"/>
          </p:cNvPicPr>
          <p:nvPr/>
        </p:nvPicPr>
        <p:blipFill>
          <a:blip r:embed="rId17" cstate="email"/>
          <a:srcRect/>
          <a:stretch>
            <a:fillRect/>
          </a:stretch>
        </p:blipFill>
        <p:spPr bwMode="auto">
          <a:xfrm>
            <a:off x="5180770" y="2374123"/>
            <a:ext cx="626706" cy="46528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3" name="Picture 120" descr="长安马自达"/>
          <p:cNvPicPr>
            <a:picLocks noChangeAspect="1" noChangeArrowheads="1"/>
          </p:cNvPicPr>
          <p:nvPr/>
        </p:nvPicPr>
        <p:blipFill>
          <a:blip r:embed="rId18" cstate="email"/>
          <a:srcRect/>
          <a:stretch>
            <a:fillRect/>
          </a:stretch>
        </p:blipFill>
        <p:spPr bwMode="auto">
          <a:xfrm>
            <a:off x="3850904" y="2477883"/>
            <a:ext cx="1103881" cy="2815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Picture 156" descr="雷克萨斯"/>
          <p:cNvPicPr>
            <a:picLocks noChangeAspect="1" noChangeArrowheads="1"/>
          </p:cNvPicPr>
          <p:nvPr/>
        </p:nvPicPr>
        <p:blipFill>
          <a:blip r:embed="rId19" cstate="email"/>
          <a:srcRect/>
          <a:stretch>
            <a:fillRect/>
          </a:stretch>
        </p:blipFill>
        <p:spPr bwMode="auto">
          <a:xfrm>
            <a:off x="5988644" y="2494979"/>
            <a:ext cx="688079" cy="298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 name="Picture 9" descr="E:\广汽传祺\开拓系\汽车商标\东风本田.png"/>
          <p:cNvPicPr>
            <a:picLocks noChangeAspect="1" noChangeArrowheads="1"/>
          </p:cNvPicPr>
          <p:nvPr/>
        </p:nvPicPr>
        <p:blipFill>
          <a:blip r:embed="rId20" cstate="email"/>
          <a:srcRect/>
          <a:stretch>
            <a:fillRect/>
          </a:stretch>
        </p:blipFill>
        <p:spPr bwMode="auto">
          <a:xfrm>
            <a:off x="2932848" y="2477883"/>
            <a:ext cx="703048" cy="284184"/>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0" descr="E:\广汽传祺\开拓系\汽车商标\广汽丰田.png"/>
          <p:cNvPicPr>
            <a:picLocks noChangeAspect="1" noChangeArrowheads="1"/>
          </p:cNvPicPr>
          <p:nvPr/>
        </p:nvPicPr>
        <p:blipFill>
          <a:blip r:embed="rId21" cstate="email"/>
          <a:srcRect/>
          <a:stretch>
            <a:fillRect/>
          </a:stretch>
        </p:blipFill>
        <p:spPr bwMode="auto">
          <a:xfrm>
            <a:off x="1430553" y="2519874"/>
            <a:ext cx="566089" cy="248733"/>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7"/>
          <p:cNvPicPr>
            <a:picLocks noChangeAspect="1" noChangeArrowheads="1"/>
          </p:cNvPicPr>
          <p:nvPr/>
        </p:nvPicPr>
        <p:blipFill>
          <a:blip r:embed="rId22" cstate="email"/>
          <a:srcRect/>
          <a:stretch>
            <a:fillRect/>
          </a:stretch>
        </p:blipFill>
        <p:spPr bwMode="auto">
          <a:xfrm>
            <a:off x="811340" y="2433451"/>
            <a:ext cx="371964" cy="396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 name="Picture 26"/>
          <p:cNvPicPr>
            <a:picLocks noChangeAspect="1" noChangeArrowheads="1"/>
          </p:cNvPicPr>
          <p:nvPr/>
        </p:nvPicPr>
        <p:blipFill>
          <a:blip r:embed="rId23" cstate="email"/>
          <a:srcRect/>
          <a:stretch>
            <a:fillRect/>
          </a:stretch>
        </p:blipFill>
        <p:spPr bwMode="auto">
          <a:xfrm>
            <a:off x="4158701" y="791477"/>
            <a:ext cx="398585" cy="367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76" descr="fcbbb151c4d3f19c8c543005"/>
          <p:cNvPicPr>
            <a:picLocks noChangeAspect="1" noChangeArrowheads="1"/>
          </p:cNvPicPr>
          <p:nvPr/>
        </p:nvPicPr>
        <p:blipFill>
          <a:blip r:embed="rId24" cstate="email"/>
          <a:srcRect/>
          <a:stretch>
            <a:fillRect/>
          </a:stretch>
        </p:blipFill>
        <p:spPr bwMode="auto">
          <a:xfrm>
            <a:off x="2244544" y="3162850"/>
            <a:ext cx="527256" cy="3835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2" name="Picture 84" descr="一汽奥迪"/>
          <p:cNvPicPr>
            <a:picLocks noChangeAspect="1" noChangeArrowheads="1"/>
          </p:cNvPicPr>
          <p:nvPr/>
        </p:nvPicPr>
        <p:blipFill>
          <a:blip r:embed="rId25" cstate="email">
            <a:clrChange>
              <a:clrFrom>
                <a:srgbClr val="FEFEFE"/>
              </a:clrFrom>
              <a:clrTo>
                <a:srgbClr val="FEFEFE">
                  <a:alpha val="0"/>
                </a:srgbClr>
              </a:clrTo>
            </a:clrChange>
          </a:blip>
          <a:srcRect/>
          <a:stretch>
            <a:fillRect/>
          </a:stretch>
        </p:blipFill>
        <p:spPr bwMode="auto">
          <a:xfrm>
            <a:off x="4407313" y="3166850"/>
            <a:ext cx="812759" cy="3425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Picture 2"/>
          <p:cNvPicPr>
            <a:picLocks noChangeAspect="1" noChangeArrowheads="1"/>
          </p:cNvPicPr>
          <p:nvPr/>
        </p:nvPicPr>
        <p:blipFill>
          <a:blip r:embed="rId26" cstate="email"/>
          <a:srcRect/>
          <a:stretch>
            <a:fillRect/>
          </a:stretch>
        </p:blipFill>
        <p:spPr bwMode="auto">
          <a:xfrm>
            <a:off x="913292" y="3292752"/>
            <a:ext cx="932080" cy="210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5" name="Picture 12"/>
          <p:cNvPicPr>
            <a:picLocks noChangeAspect="1" noChangeArrowheads="1"/>
          </p:cNvPicPr>
          <p:nvPr/>
        </p:nvPicPr>
        <p:blipFill>
          <a:blip r:embed="rId27" cstate="email"/>
          <a:srcRect/>
          <a:stretch>
            <a:fillRect/>
          </a:stretch>
        </p:blipFill>
        <p:spPr bwMode="auto">
          <a:xfrm>
            <a:off x="3737853" y="3148603"/>
            <a:ext cx="690131" cy="438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6" name="Picture 75" descr="上海通用别克"/>
          <p:cNvPicPr>
            <a:picLocks noChangeAspect="1" noChangeArrowheads="1"/>
          </p:cNvPicPr>
          <p:nvPr/>
        </p:nvPicPr>
        <p:blipFill>
          <a:blip r:embed="rId28" cstate="email">
            <a:clrChange>
              <a:clrFrom>
                <a:srgbClr val="F9F9F9"/>
              </a:clrFrom>
              <a:clrTo>
                <a:srgbClr val="F9F9F9">
                  <a:alpha val="0"/>
                </a:srgbClr>
              </a:clrTo>
            </a:clrChange>
          </a:blip>
          <a:srcRect/>
          <a:stretch>
            <a:fillRect/>
          </a:stretch>
        </p:blipFill>
        <p:spPr bwMode="auto">
          <a:xfrm>
            <a:off x="966929" y="3939105"/>
            <a:ext cx="466307" cy="3922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7" name="Picture 14" descr="ford"/>
          <p:cNvPicPr>
            <a:picLocks noChangeAspect="1" noChangeArrowheads="1"/>
          </p:cNvPicPr>
          <p:nvPr/>
        </p:nvPicPr>
        <p:blipFill>
          <a:blip r:embed="rId29" cstate="email">
            <a:clrChange>
              <a:clrFrom>
                <a:srgbClr val="F6F5FB"/>
              </a:clrFrom>
              <a:clrTo>
                <a:srgbClr val="F6F5FB">
                  <a:alpha val="0"/>
                </a:srgbClr>
              </a:clrTo>
            </a:clrChange>
          </a:blip>
          <a:srcRect/>
          <a:stretch>
            <a:fillRect/>
          </a:stretch>
        </p:blipFill>
        <p:spPr bwMode="auto">
          <a:xfrm>
            <a:off x="3720398" y="3912134"/>
            <a:ext cx="637596" cy="4461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8" name="Picture 18"/>
          <p:cNvPicPr>
            <a:picLocks noChangeAspect="1" noChangeArrowheads="1"/>
          </p:cNvPicPr>
          <p:nvPr/>
        </p:nvPicPr>
        <p:blipFill>
          <a:blip r:embed="rId30" cstate="email"/>
          <a:srcRect/>
          <a:stretch>
            <a:fillRect/>
          </a:stretch>
        </p:blipFill>
        <p:spPr bwMode="auto">
          <a:xfrm>
            <a:off x="5357222" y="1827771"/>
            <a:ext cx="810264" cy="203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 name="Picture 19" descr="E:\广汽传祺\开拓系\汽车商标\凯迪拉克.jpg"/>
          <p:cNvPicPr>
            <a:picLocks noChangeAspect="1" noChangeArrowheads="1"/>
          </p:cNvPicPr>
          <p:nvPr/>
        </p:nvPicPr>
        <p:blipFill>
          <a:blip r:embed="rId31" cstate="email"/>
          <a:srcRect/>
          <a:stretch>
            <a:fillRect/>
          </a:stretch>
        </p:blipFill>
        <p:spPr bwMode="auto">
          <a:xfrm>
            <a:off x="2645541" y="3898466"/>
            <a:ext cx="787503" cy="473484"/>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2" descr="E:\广汽传祺\开拓系\汽车商标\雪佛兰.png"/>
          <p:cNvPicPr>
            <a:picLocks noChangeAspect="1" noChangeArrowheads="1"/>
          </p:cNvPicPr>
          <p:nvPr/>
        </p:nvPicPr>
        <p:blipFill>
          <a:blip r:embed="rId32" cstate="email"/>
          <a:srcRect/>
          <a:stretch>
            <a:fillRect/>
          </a:stretch>
        </p:blipFill>
        <p:spPr bwMode="auto">
          <a:xfrm>
            <a:off x="1706386" y="3983977"/>
            <a:ext cx="706396" cy="302462"/>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14"/>
          <p:cNvPicPr>
            <a:picLocks noChangeAspect="1" noChangeArrowheads="1"/>
          </p:cNvPicPr>
          <p:nvPr/>
        </p:nvPicPr>
        <p:blipFill>
          <a:blip r:embed="rId33" cstate="email"/>
          <a:srcRect/>
          <a:stretch>
            <a:fillRect/>
          </a:stretch>
        </p:blipFill>
        <p:spPr bwMode="auto">
          <a:xfrm>
            <a:off x="6398784" y="1763597"/>
            <a:ext cx="332043" cy="346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图片 20"/>
          <p:cNvPicPr>
            <a:picLocks noChangeAspect="1"/>
          </p:cNvPicPr>
          <p:nvPr/>
        </p:nvPicPr>
        <p:blipFill>
          <a:blip r:embed="rId34"/>
          <a:stretch>
            <a:fillRect/>
          </a:stretch>
        </p:blipFill>
        <p:spPr>
          <a:xfrm>
            <a:off x="6857866" y="1710701"/>
            <a:ext cx="378749" cy="452055"/>
          </a:xfrm>
          <a:prstGeom prst="rect">
            <a:avLst/>
          </a:prstGeom>
        </p:spPr>
      </p:pic>
      <p:pic>
        <p:nvPicPr>
          <p:cNvPr id="22" name="图片 21"/>
          <p:cNvPicPr>
            <a:picLocks noChangeAspect="1"/>
          </p:cNvPicPr>
          <p:nvPr/>
        </p:nvPicPr>
        <p:blipFill>
          <a:blip r:embed="rId35"/>
          <a:stretch>
            <a:fillRect/>
          </a:stretch>
        </p:blipFill>
        <p:spPr>
          <a:xfrm>
            <a:off x="7379082" y="1806587"/>
            <a:ext cx="405663" cy="260281"/>
          </a:xfrm>
          <a:prstGeom prst="rect">
            <a:avLst/>
          </a:prstGeom>
        </p:spPr>
      </p:pic>
      <p:pic>
        <p:nvPicPr>
          <p:cNvPr id="27" name="图片 26"/>
          <p:cNvPicPr>
            <a:picLocks noChangeAspect="1"/>
          </p:cNvPicPr>
          <p:nvPr/>
        </p:nvPicPr>
        <p:blipFill>
          <a:blip r:embed="rId36"/>
          <a:stretch>
            <a:fillRect/>
          </a:stretch>
        </p:blipFill>
        <p:spPr>
          <a:xfrm>
            <a:off x="7951185" y="1731079"/>
            <a:ext cx="590107" cy="314724"/>
          </a:xfrm>
          <a:prstGeom prst="rect">
            <a:avLst/>
          </a:prstGeom>
        </p:spPr>
      </p:pic>
      <p:pic>
        <p:nvPicPr>
          <p:cNvPr id="98" name="Picture 81" descr="id=PjTzPj0zr0&amp;gp=402&amp;time=nHcLPWczPH6dns"/>
          <p:cNvPicPr>
            <a:picLocks noChangeAspect="1" noChangeArrowheads="1"/>
          </p:cNvPicPr>
          <p:nvPr/>
        </p:nvPicPr>
        <p:blipFill>
          <a:blip r:embed="rId37" cstate="email">
            <a:clrChange>
              <a:clrFrom>
                <a:srgbClr val="F9FFFF"/>
              </a:clrFrom>
              <a:clrTo>
                <a:srgbClr val="F9FFFF">
                  <a:alpha val="0"/>
                </a:srgbClr>
              </a:clrTo>
            </a:clrChange>
          </a:blip>
          <a:srcRect/>
          <a:stretch>
            <a:fillRect/>
          </a:stretch>
        </p:blipFill>
        <p:spPr bwMode="auto">
          <a:xfrm>
            <a:off x="7873262" y="2396101"/>
            <a:ext cx="594080" cy="4636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Picture 100" descr="969cbf4469e2cdb2b3b7dc2c"/>
          <p:cNvPicPr>
            <a:picLocks noChangeAspect="1" noChangeArrowheads="1"/>
          </p:cNvPicPr>
          <p:nvPr/>
        </p:nvPicPr>
        <p:blipFill>
          <a:blip r:embed="rId38" cstate="email"/>
          <a:srcRect/>
          <a:stretch>
            <a:fillRect/>
          </a:stretch>
        </p:blipFill>
        <p:spPr bwMode="auto">
          <a:xfrm>
            <a:off x="6856665" y="3193441"/>
            <a:ext cx="712192" cy="3633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0" name="Picture 5"/>
          <p:cNvPicPr>
            <a:picLocks noChangeAspect="1" noChangeArrowheads="1"/>
          </p:cNvPicPr>
          <p:nvPr/>
        </p:nvPicPr>
        <p:blipFill>
          <a:blip r:embed="rId39" cstate="email"/>
          <a:srcRect/>
          <a:stretch>
            <a:fillRect/>
          </a:stretch>
        </p:blipFill>
        <p:spPr bwMode="auto">
          <a:xfrm>
            <a:off x="5287574" y="3225152"/>
            <a:ext cx="325521" cy="285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1" name="Picture 6"/>
          <p:cNvPicPr>
            <a:picLocks noChangeAspect="1" noChangeArrowheads="1"/>
          </p:cNvPicPr>
          <p:nvPr/>
        </p:nvPicPr>
        <p:blipFill>
          <a:blip r:embed="rId40" cstate="email"/>
          <a:srcRect/>
          <a:stretch>
            <a:fillRect/>
          </a:stretch>
        </p:blipFill>
        <p:spPr bwMode="auto">
          <a:xfrm>
            <a:off x="5695337" y="3247104"/>
            <a:ext cx="361304" cy="262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 name="Picture 25" descr="E:\广汽传祺\开拓系\汽车商标\路虎.jpg"/>
          <p:cNvPicPr>
            <a:picLocks noChangeAspect="1" noChangeArrowheads="1"/>
          </p:cNvPicPr>
          <p:nvPr/>
        </p:nvPicPr>
        <p:blipFill>
          <a:blip r:embed="rId41" cstate="email"/>
          <a:srcRect/>
          <a:stretch>
            <a:fillRect/>
          </a:stretch>
        </p:blipFill>
        <p:spPr bwMode="auto">
          <a:xfrm>
            <a:off x="7793077" y="3140113"/>
            <a:ext cx="883379" cy="511757"/>
          </a:xfrm>
          <a:prstGeom prst="rect">
            <a:avLst/>
          </a:prstGeom>
          <a:noFill/>
          <a:extLst>
            <a:ext uri="{909E8E84-426E-40DD-AFC4-6F175D3DCCD1}">
              <a14:hiddenFill xmlns:a14="http://schemas.microsoft.com/office/drawing/2010/main">
                <a:solidFill>
                  <a:srgbClr val="FFFFFF"/>
                </a:solidFill>
              </a14:hiddenFill>
            </a:ext>
          </a:extLst>
        </p:spPr>
      </p:pic>
      <p:pic>
        <p:nvPicPr>
          <p:cNvPr id="103" name="图片 102"/>
          <p:cNvPicPr>
            <a:picLocks noChangeAspect="1"/>
          </p:cNvPicPr>
          <p:nvPr/>
        </p:nvPicPr>
        <p:blipFill>
          <a:blip r:embed="rId42" cstate="screen"/>
          <a:stretch>
            <a:fillRect/>
          </a:stretch>
        </p:blipFill>
        <p:spPr>
          <a:xfrm>
            <a:off x="4579987" y="3959521"/>
            <a:ext cx="531469" cy="371790"/>
          </a:xfrm>
          <a:prstGeom prst="rect">
            <a:avLst/>
          </a:prstGeom>
        </p:spPr>
      </p:pic>
      <p:pic>
        <p:nvPicPr>
          <p:cNvPr id="29" name="图片 28"/>
          <p:cNvPicPr>
            <a:picLocks noChangeAspect="1"/>
          </p:cNvPicPr>
          <p:nvPr/>
        </p:nvPicPr>
        <p:blipFill>
          <a:blip r:embed="rId43"/>
          <a:stretch>
            <a:fillRect/>
          </a:stretch>
        </p:blipFill>
        <p:spPr>
          <a:xfrm>
            <a:off x="6885903" y="2455748"/>
            <a:ext cx="682954" cy="358674"/>
          </a:xfrm>
          <a:prstGeom prst="rect">
            <a:avLst/>
          </a:prstGeom>
        </p:spPr>
      </p:pic>
      <p:pic>
        <p:nvPicPr>
          <p:cNvPr id="30" name="图片 29"/>
          <p:cNvPicPr>
            <a:picLocks noChangeAspect="1"/>
          </p:cNvPicPr>
          <p:nvPr/>
        </p:nvPicPr>
        <p:blipFill>
          <a:blip r:embed="rId44"/>
          <a:stretch>
            <a:fillRect/>
          </a:stretch>
        </p:blipFill>
        <p:spPr>
          <a:xfrm>
            <a:off x="5352040" y="1021780"/>
            <a:ext cx="648072" cy="181818"/>
          </a:xfrm>
          <a:prstGeom prst="rect">
            <a:avLst/>
          </a:prstGeom>
        </p:spPr>
      </p:pic>
      <p:pic>
        <p:nvPicPr>
          <p:cNvPr id="1026" name="Picture 2"/>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7464135" y="1036727"/>
            <a:ext cx="375726" cy="279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7479126" y="758223"/>
            <a:ext cx="320610" cy="235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5896465" y="768992"/>
            <a:ext cx="475751" cy="17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6116425" y="993706"/>
            <a:ext cx="161303" cy="338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6525617" y="1103135"/>
            <a:ext cx="298585" cy="271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6904935" y="1158264"/>
            <a:ext cx="239740" cy="149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4722381" y="831773"/>
            <a:ext cx="377356" cy="301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3655516" y="779802"/>
            <a:ext cx="421155" cy="390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6" name="Picture 12"/>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3273306" y="779004"/>
            <a:ext cx="255376" cy="283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8" name="Picture 14"/>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6183300" y="3065011"/>
            <a:ext cx="371021" cy="364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icture 15"/>
          <p:cNvPicPr>
            <a:picLocks noChangeAspect="1" noChangeArrowheads="1"/>
          </p:cNvPicPr>
          <p:nvPr/>
        </p:nvPicPr>
        <p:blipFill>
          <a:blip r:embed="rId55" cstate="print">
            <a:extLst>
              <a:ext uri="{28A0092B-C50C-407E-A947-70E740481C1C}">
                <a14:useLocalDpi xmlns:a14="http://schemas.microsoft.com/office/drawing/2010/main" val="0"/>
              </a:ext>
            </a:extLst>
          </a:blip>
          <a:srcRect/>
          <a:stretch>
            <a:fillRect/>
          </a:stretch>
        </p:blipFill>
        <p:spPr bwMode="auto">
          <a:xfrm>
            <a:off x="6171773" y="3454147"/>
            <a:ext cx="420025" cy="184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56" cstate="print">
            <a:clrChange>
              <a:clrFrom>
                <a:srgbClr val="F2F2F2"/>
              </a:clrFrom>
              <a:clrTo>
                <a:srgbClr val="F2F2F2">
                  <a:alpha val="0"/>
                </a:srgbClr>
              </a:clrTo>
            </a:clrChange>
            <a:extLst>
              <a:ext uri="{28A0092B-C50C-407E-A947-70E740481C1C}">
                <a14:useLocalDpi xmlns:a14="http://schemas.microsoft.com/office/drawing/2010/main" val="0"/>
              </a:ext>
            </a:extLst>
          </a:blip>
          <a:srcRect/>
          <a:stretch>
            <a:fillRect/>
          </a:stretch>
        </p:blipFill>
        <p:spPr bwMode="auto">
          <a:xfrm>
            <a:off x="2209186" y="808015"/>
            <a:ext cx="454329" cy="295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5473624" y="1203598"/>
            <a:ext cx="378278" cy="214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58" cstate="print">
            <a:extLst>
              <a:ext uri="{28A0092B-C50C-407E-A947-70E740481C1C}">
                <a14:useLocalDpi xmlns:a14="http://schemas.microsoft.com/office/drawing/2010/main" val="0"/>
              </a:ext>
            </a:extLst>
          </a:blip>
          <a:srcRect/>
          <a:stretch>
            <a:fillRect/>
          </a:stretch>
        </p:blipFill>
        <p:spPr bwMode="auto">
          <a:xfrm>
            <a:off x="5391688" y="3946725"/>
            <a:ext cx="397692" cy="378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9" cstate="print">
            <a:extLst>
              <a:ext uri="{28A0092B-C50C-407E-A947-70E740481C1C}">
                <a14:useLocalDpi xmlns:a14="http://schemas.microsoft.com/office/drawing/2010/main" val="0"/>
              </a:ext>
            </a:extLst>
          </a:blip>
          <a:srcRect/>
          <a:stretch>
            <a:fillRect/>
          </a:stretch>
        </p:blipFill>
        <p:spPr bwMode="auto">
          <a:xfrm>
            <a:off x="1620889" y="813691"/>
            <a:ext cx="418486" cy="283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3081908" y="3119036"/>
            <a:ext cx="422012" cy="427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0473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xmlns="" id="{B72C28FC-8D6F-ABD5-BCB1-1C8FF56B127E}"/>
              </a:ext>
            </a:extLst>
          </p:cNvPr>
          <p:cNvSpPr txBox="1">
            <a:spLocks noChangeArrowheads="1"/>
          </p:cNvSpPr>
          <p:nvPr/>
        </p:nvSpPr>
        <p:spPr bwMode="auto">
          <a:xfrm>
            <a:off x="4211960" y="2139702"/>
            <a:ext cx="2320509" cy="682543"/>
          </a:xfrm>
          <a:prstGeom prst="rect">
            <a:avLst/>
          </a:prstGeom>
          <a:noFill/>
          <a:ln w="9525">
            <a:noFill/>
            <a:miter lim="800000"/>
          </a:ln>
        </p:spPr>
        <p:txBody>
          <a:bodyPr vert="horz" wrap="square" lIns="0" tIns="0" rIns="0" bIns="0" numCol="1" anchor="t" anchorCtr="0" compatLnSpc="1"/>
          <a:lstStyle/>
          <a:p>
            <a:pPr algn="ctr" defTabSz="737870" eaLnBrk="0" hangingPunct="0">
              <a:lnSpc>
                <a:spcPct val="150000"/>
              </a:lnSpc>
              <a:defRPr/>
            </a:pPr>
            <a:r>
              <a:rPr lang="en-US" altLang="zh-CN" sz="3000" b="1" kern="0" dirty="0">
                <a:solidFill>
                  <a:srgbClr val="2DCAD1"/>
                </a:solidFill>
                <a:latin typeface="微软雅黑" panose="020B0503020204020204" pitchFamily="34" charset="-122"/>
                <a:ea typeface="微软雅黑" panose="020B0503020204020204" pitchFamily="34" charset="-122"/>
                <a:cs typeface="+mj-cs"/>
              </a:rPr>
              <a:t>Thank </a:t>
            </a:r>
            <a:r>
              <a:rPr lang="en-US" altLang="zh-CN" sz="3300" b="1" kern="0" dirty="0">
                <a:solidFill>
                  <a:srgbClr val="2DCAD1"/>
                </a:solidFill>
                <a:latin typeface="微软雅黑" panose="020B0503020204020204" pitchFamily="34" charset="-122"/>
                <a:ea typeface="微软雅黑" panose="020B0503020204020204" pitchFamily="34" charset="-122"/>
                <a:cs typeface="+mj-cs"/>
              </a:rPr>
              <a:t>you</a:t>
            </a:r>
            <a:endParaRPr lang="zh-CN" altLang="en-US" sz="3000" b="1" kern="0" dirty="0">
              <a:solidFill>
                <a:srgbClr val="2DCAD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xmlns="" id="{13B1894F-BA13-B853-91B0-F79FB7F0E025}"/>
              </a:ext>
            </a:extLst>
          </p:cNvPr>
          <p:cNvSpPr/>
          <p:nvPr/>
        </p:nvSpPr>
        <p:spPr>
          <a:xfrm>
            <a:off x="6283574" y="2427734"/>
            <a:ext cx="1152128" cy="355686"/>
          </a:xfrm>
          <a:prstGeom prst="rect">
            <a:avLst/>
          </a:prstGeom>
        </p:spPr>
        <p:txBody>
          <a:bodyPr wrap="square" lIns="77925" tIns="38963" rIns="77925" bIns="38963">
            <a:spAutoFit/>
          </a:bodyPr>
          <a:lstStyle/>
          <a:p>
            <a:pPr algn="ctr" defTabSz="914400">
              <a:defRPr/>
            </a:pPr>
            <a:r>
              <a:rPr lang="zh-CN" altLang="en-US" sz="1800" b="1" kern="0" dirty="0">
                <a:solidFill>
                  <a:srgbClr val="2DCAD1"/>
                </a:solidFill>
                <a:latin typeface="微软雅黑" panose="020B0503020204020204" pitchFamily="34" charset="-122"/>
                <a:ea typeface="微软雅黑" panose="020B0503020204020204" pitchFamily="34" charset="-122"/>
              </a:rPr>
              <a:t>谢谢</a:t>
            </a:r>
            <a:endParaRPr lang="zh-CN" altLang="en-US" sz="1800" b="1" dirty="0">
              <a:solidFill>
                <a:srgbClr val="2DCAD1"/>
              </a:solidFill>
              <a:latin typeface="微软雅黑" panose="020B0503020204020204" pitchFamily="34" charset="-122"/>
              <a:ea typeface="微软雅黑" panose="020B0503020204020204" pitchFamily="34" charset="-122"/>
            </a:endParaRPr>
          </a:p>
        </p:txBody>
      </p:sp>
      <p:sp>
        <p:nvSpPr>
          <p:cNvPr id="6" name="任意形状 6">
            <a:extLst>
              <a:ext uri="{FF2B5EF4-FFF2-40B4-BE49-F238E27FC236}">
                <a16:creationId xmlns:a16="http://schemas.microsoft.com/office/drawing/2014/main" xmlns="" id="{30A8C728-D053-5248-CA1E-316F886C75E9}"/>
              </a:ext>
            </a:extLst>
          </p:cNvPr>
          <p:cNvSpPr/>
          <p:nvPr/>
        </p:nvSpPr>
        <p:spPr bwMode="auto">
          <a:xfrm>
            <a:off x="4189836" y="2369031"/>
            <a:ext cx="44247" cy="381281"/>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90" tIns="34296" rIns="68590" bIns="34296" numCol="1" rtlCol="0" anchor="ctr" anchorCtr="0" compatLnSpc="1"/>
          <a:lstStyle/>
          <a:p>
            <a:pPr algn="ctr" defTabSz="685800"/>
            <a:endParaRPr lang="zh-CN" altLang="en-US" sz="900">
              <a:solidFill>
                <a:prstClr val="black"/>
              </a:solidFill>
              <a:ea typeface="华文中宋" panose="02010600040101010101" pitchFamily="2" charset="-122"/>
            </a:endParaRPr>
          </a:p>
        </p:txBody>
      </p:sp>
      <p:pic>
        <p:nvPicPr>
          <p:cNvPr id="7" name="图片 6"/>
          <p:cNvPicPr>
            <a:picLocks noChangeAspect="1"/>
          </p:cNvPicPr>
          <p:nvPr/>
        </p:nvPicPr>
        <p:blipFill rotWithShape="1">
          <a:blip r:embed="rId2"/>
          <a:srcRect t="27527" b="19492"/>
          <a:stretch/>
        </p:blipFill>
        <p:spPr>
          <a:xfrm>
            <a:off x="1907704" y="2333290"/>
            <a:ext cx="2048928" cy="452761"/>
          </a:xfrm>
          <a:prstGeom prst="rect">
            <a:avLst/>
          </a:prstGeom>
        </p:spPr>
      </p:pic>
    </p:spTree>
    <p:extLst>
      <p:ext uri="{BB962C8B-B14F-4D97-AF65-F5344CB8AC3E}">
        <p14:creationId xmlns:p14="http://schemas.microsoft.com/office/powerpoint/2010/main" val="39385089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17"/>
          <p:cNvSpPr txBox="1"/>
          <p:nvPr/>
        </p:nvSpPr>
        <p:spPr>
          <a:xfrm>
            <a:off x="2721796" y="1599643"/>
            <a:ext cx="3056515" cy="2322891"/>
          </a:xfrm>
          <a:prstGeom prst="rect">
            <a:avLst/>
          </a:prstGeom>
          <a:noFill/>
          <a:effectLst>
            <a:outerShdw blurRad="50800" dist="50800" dir="5400000" algn="ctr" rotWithShape="0">
              <a:schemeClr val="bg1"/>
            </a:outerShdw>
          </a:effectLst>
        </p:spPr>
        <p:txBody>
          <a:bodyPr wrap="square" lIns="77925" tIns="38963" rIns="77925" bIns="38963" rtlCol="0">
            <a:spAutoFit/>
          </a:bodyPr>
          <a:lstStyle/>
          <a:p>
            <a:pPr>
              <a:lnSpc>
                <a:spcPts val="2500"/>
              </a:lnSpc>
            </a:pPr>
            <a:r>
              <a:rPr lang="zh-CN" altLang="en-US" sz="1200" b="1" dirty="0">
                <a:solidFill>
                  <a:prstClr val="black"/>
                </a:solidFill>
                <a:latin typeface="微软雅黑" panose="020B0503020204020204" pitchFamily="34" charset="-122"/>
              </a:rPr>
              <a:t>申请城市市场评述</a:t>
            </a:r>
          </a:p>
          <a:p>
            <a:pPr>
              <a:lnSpc>
                <a:spcPts val="2500"/>
              </a:lnSpc>
            </a:pPr>
            <a:r>
              <a:rPr lang="zh-CN" altLang="en-US" sz="1200" b="1" dirty="0">
                <a:solidFill>
                  <a:prstClr val="black"/>
                </a:solidFill>
                <a:latin typeface="微软雅黑" panose="020B0503020204020204" pitchFamily="34" charset="-122"/>
              </a:rPr>
              <a:t>申请公司信息</a:t>
            </a:r>
          </a:p>
          <a:p>
            <a:pPr>
              <a:lnSpc>
                <a:spcPts val="2500"/>
              </a:lnSpc>
            </a:pPr>
            <a:r>
              <a:rPr lang="zh-CN" altLang="en-US" sz="1200" b="1" dirty="0">
                <a:solidFill>
                  <a:prstClr val="black"/>
                </a:solidFill>
                <a:latin typeface="微软雅黑" panose="020B0503020204020204" pitchFamily="34" charset="-122"/>
              </a:rPr>
              <a:t>新公司商业计划</a:t>
            </a:r>
          </a:p>
          <a:p>
            <a:pPr>
              <a:lnSpc>
                <a:spcPts val="2500"/>
              </a:lnSpc>
            </a:pPr>
            <a:r>
              <a:rPr lang="zh-CN" altLang="en-US" sz="1200" b="1" dirty="0">
                <a:solidFill>
                  <a:prstClr val="black"/>
                </a:solidFill>
                <a:latin typeface="微软雅黑" panose="020B0503020204020204" pitchFamily="34" charset="-122"/>
              </a:rPr>
              <a:t>新店营销规划</a:t>
            </a:r>
            <a:endParaRPr lang="en-US" altLang="zh-CN" sz="1200" b="1" dirty="0">
              <a:solidFill>
                <a:prstClr val="black"/>
              </a:solidFill>
              <a:latin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rPr>
              <a:t>盈亏分析</a:t>
            </a:r>
          </a:p>
          <a:p>
            <a:pPr>
              <a:lnSpc>
                <a:spcPts val="2500"/>
              </a:lnSpc>
            </a:pPr>
            <a:r>
              <a:rPr lang="zh-CN" altLang="en-US" sz="1200" b="1" dirty="0">
                <a:solidFill>
                  <a:prstClr val="black"/>
                </a:solidFill>
                <a:latin typeface="微软雅黑" panose="020B0503020204020204" pitchFamily="34" charset="-122"/>
              </a:rPr>
              <a:t>需提供的附件</a:t>
            </a:r>
            <a:endParaRPr lang="en-US" altLang="zh-CN" sz="1200" b="1" dirty="0">
              <a:solidFill>
                <a:prstClr val="black"/>
              </a:solidFill>
              <a:latin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rPr>
              <a:t>附件</a:t>
            </a:r>
          </a:p>
        </p:txBody>
      </p:sp>
      <p:sp>
        <p:nvSpPr>
          <p:cNvPr id="7" name="TextBox 17"/>
          <p:cNvSpPr txBox="1"/>
          <p:nvPr/>
        </p:nvSpPr>
        <p:spPr>
          <a:xfrm>
            <a:off x="2347329" y="1053676"/>
            <a:ext cx="1096514" cy="424872"/>
          </a:xfrm>
          <a:prstGeom prst="rect">
            <a:avLst/>
          </a:prstGeom>
          <a:noFill/>
        </p:spPr>
        <p:txBody>
          <a:bodyPr wrap="square" lIns="77925" tIns="38963" rIns="77925" bIns="38963" rtlCol="0">
            <a:spAutoFit/>
          </a:bodyPr>
          <a:lstStyle/>
          <a:p>
            <a:pPr>
              <a:lnSpc>
                <a:spcPct val="150000"/>
              </a:lnSpc>
            </a:pPr>
            <a:r>
              <a:rPr lang="zh-CN" altLang="en-US" sz="1700" b="1" spc="173" dirty="0">
                <a:solidFill>
                  <a:srgbClr val="2DCAD1"/>
                </a:solidFill>
                <a:latin typeface="微软雅黑" panose="020B0503020204020204" pitchFamily="34" charset="-122"/>
              </a:rPr>
              <a:t>目录</a:t>
            </a:r>
          </a:p>
        </p:txBody>
      </p:sp>
      <p:sp>
        <p:nvSpPr>
          <p:cNvPr id="8" name="文本框 7"/>
          <p:cNvSpPr txBox="1"/>
          <p:nvPr/>
        </p:nvSpPr>
        <p:spPr>
          <a:xfrm>
            <a:off x="869613" y="954215"/>
            <a:ext cx="1439582" cy="386464"/>
          </a:xfrm>
          <a:prstGeom prst="rect">
            <a:avLst/>
          </a:prstGeom>
          <a:noFill/>
        </p:spPr>
        <p:txBody>
          <a:bodyPr wrap="none" lIns="77925" tIns="38963" rIns="77925" bIns="38963" rtlCol="0">
            <a:spAutoFit/>
          </a:bodyPr>
          <a:lstStyle/>
          <a:p>
            <a:pPr defTabSz="474980">
              <a:defRPr/>
            </a:pPr>
            <a:r>
              <a:rPr lang="en-US" altLang="zh-CN" sz="2000" b="1" dirty="0">
                <a:solidFill>
                  <a:srgbClr val="6DDFE5"/>
                </a:solidFill>
                <a:latin typeface="微软雅黑" panose="020B0503020204020204" pitchFamily="34" charset="-122"/>
                <a:cs typeface="微软雅黑" panose="020B0503020204020204" pitchFamily="34" charset="-122"/>
              </a:rPr>
              <a:t>CONTENT</a:t>
            </a:r>
            <a:endParaRPr lang="zh-CN" altLang="en-US" b="1" dirty="0">
              <a:solidFill>
                <a:srgbClr val="6DDFE5"/>
              </a:solidFill>
              <a:latin typeface="微软雅黑" panose="020B0503020204020204" pitchFamily="34" charset="-122"/>
              <a:cs typeface="微软雅黑" panose="020B0503020204020204" pitchFamily="34" charset="-122"/>
            </a:endParaRPr>
          </a:p>
        </p:txBody>
      </p:sp>
      <p:sp>
        <p:nvSpPr>
          <p:cNvPr id="9" name="任意形状 8"/>
          <p:cNvSpPr/>
          <p:nvPr/>
        </p:nvSpPr>
        <p:spPr bwMode="auto">
          <a:xfrm>
            <a:off x="2419028" y="1041135"/>
            <a:ext cx="40843" cy="351952"/>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3314" tIns="31658" rIns="63314" bIns="31658" numCol="1" rtlCol="0" anchor="ctr" anchorCtr="0" compatLnSpc="1"/>
          <a:lstStyle/>
          <a:p>
            <a:pPr algn="ctr" defTabSz="633095"/>
            <a:endParaRPr lang="zh-CN" altLang="en-US" sz="800">
              <a:solidFill>
                <a:prstClr val="black"/>
              </a:solidFill>
              <a:latin typeface="Arial" panose="020B0604020202020204" pitchFamily="34" charset="0"/>
              <a:ea typeface="华文中宋" panose="02010600040101010101" pitchFamily="2" charset="-122"/>
            </a:endParaRPr>
          </a:p>
        </p:txBody>
      </p:sp>
      <p:sp>
        <p:nvSpPr>
          <p:cNvPr id="10" name="椭圆 9"/>
          <p:cNvSpPr/>
          <p:nvPr/>
        </p:nvSpPr>
        <p:spPr bwMode="auto">
          <a:xfrm>
            <a:off x="2436491" y="234855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三</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1" name="椭圆 10"/>
          <p:cNvSpPr/>
          <p:nvPr/>
        </p:nvSpPr>
        <p:spPr bwMode="auto">
          <a:xfrm>
            <a:off x="2436491" y="203784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二</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2" name="椭圆 11"/>
          <p:cNvSpPr/>
          <p:nvPr/>
        </p:nvSpPr>
        <p:spPr bwMode="auto">
          <a:xfrm>
            <a:off x="2436491" y="171020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一</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3" name="椭圆 12"/>
          <p:cNvSpPr/>
          <p:nvPr/>
        </p:nvSpPr>
        <p:spPr bwMode="auto">
          <a:xfrm>
            <a:off x="2436491" y="2673681"/>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四</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4" name="椭圆 13"/>
          <p:cNvSpPr/>
          <p:nvPr/>
        </p:nvSpPr>
        <p:spPr bwMode="auto">
          <a:xfrm>
            <a:off x="2436491" y="299881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五</a:t>
            </a:r>
          </a:p>
        </p:txBody>
      </p:sp>
      <p:sp>
        <p:nvSpPr>
          <p:cNvPr id="15" name="椭圆 14"/>
          <p:cNvSpPr/>
          <p:nvPr/>
        </p:nvSpPr>
        <p:spPr bwMode="auto">
          <a:xfrm>
            <a:off x="2436491" y="3322846"/>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六</a:t>
            </a:r>
          </a:p>
        </p:txBody>
      </p:sp>
      <p:sp>
        <p:nvSpPr>
          <p:cNvPr id="16" name="椭圆 15"/>
          <p:cNvSpPr/>
          <p:nvPr/>
        </p:nvSpPr>
        <p:spPr bwMode="auto">
          <a:xfrm>
            <a:off x="2436491" y="3614799"/>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七</a:t>
            </a:r>
          </a:p>
        </p:txBody>
      </p:sp>
    </p:spTree>
    <p:extLst>
      <p:ext uri="{BB962C8B-B14F-4D97-AF65-F5344CB8AC3E}">
        <p14:creationId xmlns:p14="http://schemas.microsoft.com/office/powerpoint/2010/main" val="32057164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5"/>
          <p:cNvSpPr txBox="1"/>
          <p:nvPr/>
        </p:nvSpPr>
        <p:spPr>
          <a:xfrm>
            <a:off x="369113" y="423104"/>
            <a:ext cx="1216957"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1.</a:t>
            </a:r>
            <a:r>
              <a:rPr lang="zh-CN" altLang="en-US" kern="100" dirty="0">
                <a:solidFill>
                  <a:srgbClr val="2DCAD1"/>
                </a:solidFill>
                <a:cs typeface="+mn-cs"/>
              </a:rPr>
              <a:t>人口、经济</a:t>
            </a:r>
          </a:p>
        </p:txBody>
      </p:sp>
      <p:sp>
        <p:nvSpPr>
          <p:cNvPr id="10" name="TextBox 109"/>
          <p:cNvSpPr txBox="1"/>
          <p:nvPr/>
        </p:nvSpPr>
        <p:spPr>
          <a:xfrm>
            <a:off x="317989" y="1869672"/>
            <a:ext cx="2473712"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2.</a:t>
            </a:r>
            <a:r>
              <a:rPr lang="zh-CN" altLang="en-US" kern="100" dirty="0">
                <a:solidFill>
                  <a:srgbClr val="2DCAD1"/>
                </a:solidFill>
                <a:cs typeface="+mn-cs"/>
              </a:rPr>
              <a:t>新能源汽车经销商渠道情况</a:t>
            </a:r>
          </a:p>
        </p:txBody>
      </p:sp>
      <p:sp>
        <p:nvSpPr>
          <p:cNvPr id="12" name="矩形 11"/>
          <p:cNvSpPr/>
          <p:nvPr/>
        </p:nvSpPr>
        <p:spPr>
          <a:xfrm>
            <a:off x="5768440" y="42677"/>
            <a:ext cx="31810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rPr>
              <a:t>一、申请城市市场评述</a:t>
            </a:r>
            <a:endParaRPr lang="zh-CN" altLang="zh-CN" b="1" kern="100" dirty="0">
              <a:solidFill>
                <a:srgbClr val="2DCAD1"/>
              </a:solidFill>
              <a:latin typeface="微软雅黑" panose="020B0503020204020204" pitchFamily="34" charset="-122"/>
            </a:endParaRPr>
          </a:p>
        </p:txBody>
      </p:sp>
      <p:sp>
        <p:nvSpPr>
          <p:cNvPr id="13" name="TextBox 3"/>
          <p:cNvSpPr txBox="1"/>
          <p:nvPr/>
        </p:nvSpPr>
        <p:spPr>
          <a:xfrm>
            <a:off x="251520" y="1618645"/>
            <a:ext cx="7976271"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rPr>
              <a:t>注：以上均不含常规混合动力和低速纯电动汽车数据</a:t>
            </a:r>
          </a:p>
        </p:txBody>
      </p:sp>
      <p:graphicFrame>
        <p:nvGraphicFramePr>
          <p:cNvPr id="9" name="表格 8"/>
          <p:cNvGraphicFramePr>
            <a:graphicFrameLocks noGrp="1"/>
          </p:cNvGraphicFramePr>
          <p:nvPr>
            <p:custDataLst>
              <p:tags r:id="rId1"/>
            </p:custDataLst>
            <p:extLst>
              <p:ext uri="{D42A27DB-BD31-4B8C-83A1-F6EECF244321}">
                <p14:modId xmlns:p14="http://schemas.microsoft.com/office/powerpoint/2010/main" val="155279240"/>
              </p:ext>
            </p:extLst>
          </p:nvPr>
        </p:nvGraphicFramePr>
        <p:xfrm>
          <a:off x="369115" y="2193709"/>
          <a:ext cx="8390428" cy="2700306"/>
        </p:xfrm>
        <a:graphic>
          <a:graphicData uri="http://schemas.openxmlformats.org/drawingml/2006/table">
            <a:tbl>
              <a:tblPr/>
              <a:tblGrid>
                <a:gridCol w="1456280">
                  <a:extLst>
                    <a:ext uri="{9D8B030D-6E8A-4147-A177-3AD203B41FA5}">
                      <a16:colId xmlns:a16="http://schemas.microsoft.com/office/drawing/2014/main" xmlns="" val="20000"/>
                    </a:ext>
                  </a:extLst>
                </a:gridCol>
                <a:gridCol w="1262464">
                  <a:extLst>
                    <a:ext uri="{9D8B030D-6E8A-4147-A177-3AD203B41FA5}">
                      <a16:colId xmlns:a16="http://schemas.microsoft.com/office/drawing/2014/main" xmlns="" val="20001"/>
                    </a:ext>
                  </a:extLst>
                </a:gridCol>
                <a:gridCol w="1073409">
                  <a:extLst>
                    <a:ext uri="{9D8B030D-6E8A-4147-A177-3AD203B41FA5}">
                      <a16:colId xmlns:a16="http://schemas.microsoft.com/office/drawing/2014/main" xmlns="" val="20002"/>
                    </a:ext>
                  </a:extLst>
                </a:gridCol>
                <a:gridCol w="1109459">
                  <a:extLst>
                    <a:ext uri="{9D8B030D-6E8A-4147-A177-3AD203B41FA5}">
                      <a16:colId xmlns:a16="http://schemas.microsoft.com/office/drawing/2014/main" xmlns="" val="20003"/>
                    </a:ext>
                  </a:extLst>
                </a:gridCol>
                <a:gridCol w="1124666">
                  <a:extLst>
                    <a:ext uri="{9D8B030D-6E8A-4147-A177-3AD203B41FA5}">
                      <a16:colId xmlns:a16="http://schemas.microsoft.com/office/drawing/2014/main" xmlns="" val="20004"/>
                    </a:ext>
                  </a:extLst>
                </a:gridCol>
                <a:gridCol w="1254690">
                  <a:extLst>
                    <a:ext uri="{9D8B030D-6E8A-4147-A177-3AD203B41FA5}">
                      <a16:colId xmlns:a16="http://schemas.microsoft.com/office/drawing/2014/main" xmlns="" val="20005"/>
                    </a:ext>
                  </a:extLst>
                </a:gridCol>
                <a:gridCol w="1109460">
                  <a:extLst>
                    <a:ext uri="{9D8B030D-6E8A-4147-A177-3AD203B41FA5}">
                      <a16:colId xmlns:a16="http://schemas.microsoft.com/office/drawing/2014/main" xmlns="" val="20008"/>
                    </a:ext>
                  </a:extLst>
                </a:gridCol>
              </a:tblGrid>
              <a:tr h="273110">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4S</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店数量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（个）</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年</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销量（台）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主力车型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16279">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插电混动</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a16="http://schemas.microsoft.com/office/drawing/2014/main" xmlns="" val="10001"/>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758972151"/>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indent="0" algn="ctr" defTabSz="914400" rtl="0" eaLnBrk="1" latinLnBrk="0" hangingPunct="1">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7"/>
                  </a:ext>
                </a:extLst>
              </a:tr>
              <a:tr h="250135">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8"/>
                  </a:ext>
                </a:extLst>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9"/>
                  </a:ext>
                </a:extLst>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10"/>
                  </a:ext>
                </a:extLst>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568704994"/>
              </p:ext>
            </p:extLst>
          </p:nvPr>
        </p:nvGraphicFramePr>
        <p:xfrm>
          <a:off x="369112" y="735547"/>
          <a:ext cx="8379352" cy="895526"/>
        </p:xfrm>
        <a:graphic>
          <a:graphicData uri="http://schemas.openxmlformats.org/drawingml/2006/table">
            <a:tbl>
              <a:tblPr/>
              <a:tblGrid>
                <a:gridCol w="470215">
                  <a:extLst>
                    <a:ext uri="{9D8B030D-6E8A-4147-A177-3AD203B41FA5}">
                      <a16:colId xmlns:a16="http://schemas.microsoft.com/office/drawing/2014/main" xmlns="" val="20000"/>
                    </a:ext>
                  </a:extLst>
                </a:gridCol>
                <a:gridCol w="809818">
                  <a:extLst>
                    <a:ext uri="{9D8B030D-6E8A-4147-A177-3AD203B41FA5}">
                      <a16:colId xmlns:a16="http://schemas.microsoft.com/office/drawing/2014/main" xmlns="" val="20001"/>
                    </a:ext>
                  </a:extLst>
                </a:gridCol>
                <a:gridCol w="566210">
                  <a:extLst>
                    <a:ext uri="{9D8B030D-6E8A-4147-A177-3AD203B41FA5}">
                      <a16:colId xmlns:a16="http://schemas.microsoft.com/office/drawing/2014/main" xmlns="" val="20002"/>
                    </a:ext>
                  </a:extLst>
                </a:gridCol>
                <a:gridCol w="938555">
                  <a:extLst>
                    <a:ext uri="{9D8B030D-6E8A-4147-A177-3AD203B41FA5}">
                      <a16:colId xmlns:a16="http://schemas.microsoft.com/office/drawing/2014/main" xmlns="" val="20003"/>
                    </a:ext>
                  </a:extLst>
                </a:gridCol>
                <a:gridCol w="863469">
                  <a:extLst>
                    <a:ext uri="{9D8B030D-6E8A-4147-A177-3AD203B41FA5}">
                      <a16:colId xmlns:a16="http://schemas.microsoft.com/office/drawing/2014/main" xmlns="" val="1377531506"/>
                    </a:ext>
                  </a:extLst>
                </a:gridCol>
                <a:gridCol w="946217">
                  <a:extLst>
                    <a:ext uri="{9D8B030D-6E8A-4147-A177-3AD203B41FA5}">
                      <a16:colId xmlns:a16="http://schemas.microsoft.com/office/drawing/2014/main" xmlns="" val="20005"/>
                    </a:ext>
                  </a:extLst>
                </a:gridCol>
                <a:gridCol w="946217"/>
                <a:gridCol w="946217"/>
                <a:gridCol w="946217"/>
                <a:gridCol w="946217"/>
              </a:tblGrid>
              <a:tr h="270029">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当地新能源</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主机厂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8">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年</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373018">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人口</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（万人）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GDP</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（亿元）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乘用车上牌</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
                      </a:r>
                      <a:b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b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新能源渗透率</a:t>
                      </a: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纯电上牌量</a:t>
                      </a: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（辆）</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纯电渗透率</a:t>
                      </a: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252479">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11" name="矩形 10"/>
          <p:cNvSpPr/>
          <p:nvPr/>
        </p:nvSpPr>
        <p:spPr>
          <a:xfrm>
            <a:off x="2240048" y="3075806"/>
            <a:ext cx="7056784"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填写在当地主流新能源品牌销量数据，包括但不限于列表中品牌</a:t>
            </a:r>
            <a:endParaRPr lang="en-US" altLang="zh-CN" sz="1600" b="1" dirty="0">
              <a:solidFill>
                <a:prstClr val="black"/>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901439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67847" y="42677"/>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4" name="Rectangle 2"/>
          <p:cNvSpPr>
            <a:spLocks noChangeArrowheads="1"/>
          </p:cNvSpPr>
          <p:nvPr/>
        </p:nvSpPr>
        <p:spPr bwMode="auto">
          <a:xfrm>
            <a:off x="232172" y="4397572"/>
            <a:ext cx="8660308" cy="701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925" tIns="38963" rIns="77925" bIns="38963"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146050" indent="-146050" eaLnBrk="0" hangingPunct="0">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cs typeface="Times New Roman" panose="02020603050405020304" pitchFamily="18" charset="0"/>
              </a:rPr>
              <a:t>如申请公司股东为公司，请备注该公司股东股比，并提供股东简历；</a:t>
            </a:r>
            <a:endParaRPr lang="en-US" altLang="zh-CN" sz="900" dirty="0">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cs typeface="Times New Roman" panose="02020603050405020304" pitchFamily="18" charset="0"/>
              </a:rPr>
              <a:t>如申请公司股东为代持股，须提供代持股协议扫描件；</a:t>
            </a:r>
            <a:endParaRPr lang="en-US" altLang="zh-CN" sz="900" dirty="0">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cs typeface="Times New Roman" panose="02020603050405020304" pitchFamily="18" charset="0"/>
              </a:rPr>
              <a:t>如果申请公司是</a:t>
            </a:r>
            <a:r>
              <a:rPr lang="zh-CN" altLang="en-US" sz="900" b="1" dirty="0">
                <a:latin typeface="微软雅黑" panose="020B0503020204020204" pitchFamily="34" charset="-122"/>
                <a:ea typeface="微软雅黑" panose="020B0503020204020204" pitchFamily="34" charset="-122"/>
                <a:cs typeface="Times New Roman" panose="02020603050405020304" pitchFamily="18" charset="0"/>
              </a:rPr>
              <a:t>集团公司</a:t>
            </a:r>
            <a:r>
              <a:rPr lang="zh-CN" altLang="en-US" sz="900" dirty="0">
                <a:latin typeface="微软雅黑" panose="020B0503020204020204" pitchFamily="34" charset="-122"/>
                <a:ea typeface="微软雅黑" panose="020B0503020204020204" pitchFamily="34" charset="-122"/>
                <a:cs typeface="Times New Roman" panose="02020603050405020304" pitchFamily="18" charset="0"/>
              </a:rPr>
              <a:t>，建议提供所有独资或合资的分</a:t>
            </a:r>
            <a:r>
              <a:rPr lang="en-US" altLang="zh-CN" sz="9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900" dirty="0">
                <a:latin typeface="微软雅黑" panose="020B0503020204020204" pitchFamily="34" charset="-122"/>
                <a:ea typeface="微软雅黑" panose="020B0503020204020204" pitchFamily="34" charset="-122"/>
                <a:cs typeface="Times New Roman" panose="02020603050405020304" pitchFamily="18" charset="0"/>
              </a:rPr>
              <a:t>子公司的名称、主营业务、最近三年的审计报告、资产负债表、损益表、所得税等财务报表。</a:t>
            </a:r>
            <a:endParaRPr lang="zh-CN" altLang="en-US" sz="900" dirty="0">
              <a:latin typeface="微软雅黑" panose="020B0503020204020204" pitchFamily="34" charset="-122"/>
              <a:ea typeface="微软雅黑" panose="020B0503020204020204" pitchFamily="34" charset="-122"/>
            </a:endParaRPr>
          </a:p>
        </p:txBody>
      </p:sp>
      <p:sp>
        <p:nvSpPr>
          <p:cNvPr id="5" name="矩形 4"/>
          <p:cNvSpPr/>
          <p:nvPr/>
        </p:nvSpPr>
        <p:spPr>
          <a:xfrm>
            <a:off x="232173" y="362638"/>
            <a:ext cx="1935103" cy="294131"/>
          </a:xfrm>
          <a:prstGeom prst="rect">
            <a:avLst/>
          </a:prstGeom>
        </p:spPr>
        <p:txBody>
          <a:bodyPr wrap="none" lIns="77925" tIns="38963" rIns="77925" bIns="38963">
            <a:spAutoFit/>
          </a:bodyPr>
          <a:lstStyle/>
          <a:p>
            <a:pPr lvl="0"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zh-CN" sz="1400" b="1" kern="100" dirty="0">
                <a:solidFill>
                  <a:srgbClr val="2DCAD1"/>
                </a:solidFill>
                <a:latin typeface="微软雅黑" panose="020B0503020204020204" pitchFamily="34" charset="-122"/>
                <a:ea typeface="微软雅黑" panose="020B0503020204020204" pitchFamily="34" charset="-122"/>
              </a:rPr>
              <a:t>申请公司的基本信息</a:t>
            </a:r>
          </a:p>
        </p:txBody>
      </p:sp>
      <p:graphicFrame>
        <p:nvGraphicFramePr>
          <p:cNvPr id="6" name="表格 5"/>
          <p:cNvGraphicFramePr>
            <a:graphicFrameLocks noGrp="1"/>
          </p:cNvGraphicFramePr>
          <p:nvPr>
            <p:extLst>
              <p:ext uri="{D42A27DB-BD31-4B8C-83A1-F6EECF244321}">
                <p14:modId xmlns:p14="http://schemas.microsoft.com/office/powerpoint/2010/main" val="3679771464"/>
              </p:ext>
            </p:extLst>
          </p:nvPr>
        </p:nvGraphicFramePr>
        <p:xfrm>
          <a:off x="259602" y="688901"/>
          <a:ext cx="8632886" cy="3661843"/>
        </p:xfrm>
        <a:graphic>
          <a:graphicData uri="http://schemas.openxmlformats.org/drawingml/2006/table">
            <a:tbl>
              <a:tblPr/>
              <a:tblGrid>
                <a:gridCol w="959209">
                  <a:extLst>
                    <a:ext uri="{9D8B030D-6E8A-4147-A177-3AD203B41FA5}">
                      <a16:colId xmlns:a16="http://schemas.microsoft.com/office/drawing/2014/main" xmlns="" val="20000"/>
                    </a:ext>
                  </a:extLst>
                </a:gridCol>
                <a:gridCol w="1918418">
                  <a:extLst>
                    <a:ext uri="{9D8B030D-6E8A-4147-A177-3AD203B41FA5}">
                      <a16:colId xmlns:a16="http://schemas.microsoft.com/office/drawing/2014/main" xmlns="" val="20001"/>
                    </a:ext>
                  </a:extLst>
                </a:gridCol>
                <a:gridCol w="959209">
                  <a:extLst>
                    <a:ext uri="{9D8B030D-6E8A-4147-A177-3AD203B41FA5}">
                      <a16:colId xmlns:a16="http://schemas.microsoft.com/office/drawing/2014/main" xmlns="" val="20003"/>
                    </a:ext>
                  </a:extLst>
                </a:gridCol>
                <a:gridCol w="1918419">
                  <a:extLst>
                    <a:ext uri="{9D8B030D-6E8A-4147-A177-3AD203B41FA5}">
                      <a16:colId xmlns:a16="http://schemas.microsoft.com/office/drawing/2014/main" xmlns="" val="20004"/>
                    </a:ext>
                  </a:extLst>
                </a:gridCol>
                <a:gridCol w="684150">
                  <a:extLst>
                    <a:ext uri="{9D8B030D-6E8A-4147-A177-3AD203B41FA5}">
                      <a16:colId xmlns:a16="http://schemas.microsoft.com/office/drawing/2014/main" xmlns="" val="20006"/>
                    </a:ext>
                  </a:extLst>
                </a:gridCol>
                <a:gridCol w="731157">
                  <a:extLst>
                    <a:ext uri="{9D8B030D-6E8A-4147-A177-3AD203B41FA5}">
                      <a16:colId xmlns:a16="http://schemas.microsoft.com/office/drawing/2014/main" xmlns="" val="20007"/>
                    </a:ext>
                  </a:extLst>
                </a:gridCol>
                <a:gridCol w="797628">
                  <a:extLst>
                    <a:ext uri="{9D8B030D-6E8A-4147-A177-3AD203B41FA5}">
                      <a16:colId xmlns:a16="http://schemas.microsoft.com/office/drawing/2014/main" xmlns="" val="20008"/>
                    </a:ext>
                  </a:extLst>
                </a:gridCol>
                <a:gridCol w="664696">
                  <a:extLst>
                    <a:ext uri="{9D8B030D-6E8A-4147-A177-3AD203B41FA5}">
                      <a16:colId xmlns:a16="http://schemas.microsoft.com/office/drawing/2014/main" xmlns="" val="20010"/>
                    </a:ext>
                  </a:extLst>
                </a:gridCol>
              </a:tblGrid>
              <a:tr h="354934">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公司名称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公司地址</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注册资本</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69385">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法人代表</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1"/>
                  </a:ext>
                </a:extLst>
              </a:tr>
              <a:tr h="369385">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董事长</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endPar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2"/>
                  </a:ext>
                </a:extLst>
              </a:tr>
              <a:tr h="315227">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成立时间</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银行信用等级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资产情况</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总资产：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3"/>
                  </a:ext>
                </a:extLst>
              </a:tr>
              <a:tr h="315227">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固定资产：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4"/>
                  </a:ext>
                </a:extLst>
              </a:tr>
              <a:tr h="315227">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流动资产：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5"/>
                  </a:ext>
                </a:extLst>
              </a:tr>
              <a:tr h="253854">
                <a:tc rowSpan="4">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资本构成</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股东名称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投资金额（元）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所占比例（</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6"/>
                  </a:ext>
                </a:extLst>
              </a:tr>
              <a:tr h="342151">
                <a:tc v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7"/>
                  </a:ext>
                </a:extLst>
              </a:tr>
              <a:tr h="342151">
                <a:tc vMerge="1">
                  <a:txBody>
                    <a:bodyPr/>
                    <a:lstStyle/>
                    <a:p>
                      <a:endParaRPr lang="zh-CN"/>
                    </a:p>
                  </a:txBody>
                  <a:tcPr/>
                </a:tc>
                <a:tc gridSpan="2">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8"/>
                  </a:ext>
                </a:extLst>
              </a:tr>
              <a:tr h="342151">
                <a:tc vMerge="1">
                  <a:txBody>
                    <a:bodyPr/>
                    <a:lstStyle/>
                    <a:p>
                      <a:endParaRPr lang="zh-CN"/>
                    </a:p>
                  </a:txBody>
                  <a:tcPr/>
                </a:tc>
                <a:tc gridSpan="2">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9"/>
                  </a:ext>
                </a:extLst>
              </a:tr>
              <a:tr h="342151">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经营品牌</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7">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申请公司：</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品牌；                其它关联公司：</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10"/>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763" y="369482"/>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申请</a:t>
            </a:r>
            <a:r>
              <a:rPr lang="zh-CN" altLang="en-US" sz="1400" b="1" kern="100" dirty="0" smtClean="0">
                <a:solidFill>
                  <a:srgbClr val="2DCAD1"/>
                </a:solidFill>
                <a:latin typeface="微软雅黑" panose="020B0503020204020204" pitchFamily="34" charset="-122"/>
                <a:ea typeface="微软雅黑" panose="020B0503020204020204" pitchFamily="34" charset="-122"/>
              </a:rPr>
              <a:t>公司的股权结构及股东介绍</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
        <p:nvSpPr>
          <p:cNvPr id="4" name="矩形 3"/>
          <p:cNvSpPr/>
          <p:nvPr/>
        </p:nvSpPr>
        <p:spPr bwMode="auto">
          <a:xfrm>
            <a:off x="135990" y="4811837"/>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a:t>
            </a:r>
            <a:r>
              <a:rPr lang="zh-CN" altLang="en-US" sz="1000" dirty="0" smtClean="0">
                <a:solidFill>
                  <a:srgbClr val="FF0000"/>
                </a:solidFill>
                <a:latin typeface="微软雅黑" panose="020B0503020204020204" pitchFamily="34" charset="-122"/>
                <a:ea typeface="微软雅黑" panose="020B0503020204020204" pitchFamily="34" charset="-122"/>
              </a:rPr>
              <a:t>：公司控股、夫妻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graphicFrame>
        <p:nvGraphicFramePr>
          <p:cNvPr id="16" name="表格 15"/>
          <p:cNvGraphicFramePr>
            <a:graphicFrameLocks noGrp="1"/>
          </p:cNvGraphicFramePr>
          <p:nvPr>
            <p:extLst>
              <p:ext uri="{D42A27DB-BD31-4B8C-83A1-F6EECF244321}">
                <p14:modId xmlns:p14="http://schemas.microsoft.com/office/powerpoint/2010/main" val="1298434987"/>
              </p:ext>
            </p:extLst>
          </p:nvPr>
        </p:nvGraphicFramePr>
        <p:xfrm>
          <a:off x="179512" y="664588"/>
          <a:ext cx="8586028" cy="726649"/>
        </p:xfrm>
        <a:graphic>
          <a:graphicData uri="http://schemas.openxmlformats.org/drawingml/2006/table">
            <a:tbl>
              <a:tblPr/>
              <a:tblGrid>
                <a:gridCol w="1013432">
                  <a:extLst>
                    <a:ext uri="{9D8B030D-6E8A-4147-A177-3AD203B41FA5}">
                      <a16:colId xmlns:a16="http://schemas.microsoft.com/office/drawing/2014/main" xmlns="" val="20000"/>
                    </a:ext>
                  </a:extLst>
                </a:gridCol>
                <a:gridCol w="1520484">
                  <a:extLst>
                    <a:ext uri="{9D8B030D-6E8A-4147-A177-3AD203B41FA5}">
                      <a16:colId xmlns:a16="http://schemas.microsoft.com/office/drawing/2014/main" xmlns="" val="20001"/>
                    </a:ext>
                  </a:extLst>
                </a:gridCol>
                <a:gridCol w="1558333">
                  <a:extLst>
                    <a:ext uri="{9D8B030D-6E8A-4147-A177-3AD203B41FA5}">
                      <a16:colId xmlns:a16="http://schemas.microsoft.com/office/drawing/2014/main" xmlns="" val="20002"/>
                    </a:ext>
                  </a:extLst>
                </a:gridCol>
                <a:gridCol w="2335543">
                  <a:extLst>
                    <a:ext uri="{9D8B030D-6E8A-4147-A177-3AD203B41FA5}">
                      <a16:colId xmlns:a16="http://schemas.microsoft.com/office/drawing/2014/main" xmlns="" val="20003"/>
                    </a:ext>
                  </a:extLst>
                </a:gridCol>
                <a:gridCol w="2158236">
                  <a:extLst>
                    <a:ext uri="{9D8B030D-6E8A-4147-A177-3AD203B41FA5}">
                      <a16:colId xmlns:a16="http://schemas.microsoft.com/office/drawing/2014/main" xmlns="" val="20004"/>
                    </a:ext>
                  </a:extLst>
                </a:gridCol>
              </a:tblGrid>
              <a:tr h="196382">
                <a:tc gridSpan="5">
                  <a:txBody>
                    <a:bodyPr/>
                    <a:lstStyle/>
                    <a:p>
                      <a:pPr algn="ctr" fontAlgn="ctr"/>
                      <a:r>
                        <a:rPr lang="zh-CN" altLang="en-US" sz="1000" b="1" i="0" u="none" strike="noStrike" dirty="0" smtClean="0">
                          <a:solidFill>
                            <a:srgbClr val="000000"/>
                          </a:solidFill>
                          <a:effectLst/>
                          <a:latin typeface="微软雅黑" panose="020B0503020204020204" pitchFamily="34" charset="-122"/>
                          <a:ea typeface="微软雅黑" panose="020B0503020204020204" pitchFamily="34" charset="-122"/>
                        </a:rPr>
                        <a:t>申请公司股权结构（第一层）</a:t>
                      </a:r>
                      <a:endParaRPr lang="zh-CN" altLang="en-US" sz="10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96382">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股东排序</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股东名称</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有限公司</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6" name="矩形 5"/>
          <p:cNvSpPr/>
          <p:nvPr/>
        </p:nvSpPr>
        <p:spPr bwMode="auto">
          <a:xfrm>
            <a:off x="233528" y="156394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9" name="矩形 8"/>
          <p:cNvSpPr/>
          <p:nvPr/>
        </p:nvSpPr>
        <p:spPr bwMode="auto">
          <a:xfrm>
            <a:off x="4614478" y="1542472"/>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10" name="TextBox 7"/>
          <p:cNvSpPr txBox="1"/>
          <p:nvPr/>
        </p:nvSpPr>
        <p:spPr bwMode="auto">
          <a:xfrm>
            <a:off x="4545654" y="2443324"/>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latin typeface="微软雅黑" panose="020B0503020204020204" pitchFamily="34" charset="-122"/>
                <a:ea typeface="微软雅黑" panose="020B0503020204020204" pitchFamily="34" charset="-122"/>
              </a:rPr>
              <a:t>股东权益穿透后</a:t>
            </a:r>
            <a:endParaRPr lang="en-US" altLang="zh-CN" sz="900" b="1" dirty="0">
              <a:latin typeface="微软雅黑" panose="020B0503020204020204" pitchFamily="34" charset="-122"/>
              <a:ea typeface="微软雅黑" panose="020B0503020204020204" pitchFamily="34" charset="-122"/>
            </a:endParaRPr>
          </a:p>
          <a:p>
            <a:r>
              <a:rPr lang="zh-CN" altLang="en-US" sz="900" b="1" dirty="0" smtClean="0">
                <a:latin typeface="微软雅黑" panose="020B0503020204020204" pitchFamily="34" charset="-122"/>
                <a:ea typeface="微软雅黑" panose="020B0503020204020204" pitchFamily="34" charset="-122"/>
              </a:rPr>
              <a:t>实控人二</a:t>
            </a:r>
            <a:r>
              <a:rPr lang="zh-CN" altLang="en-US" sz="900" b="1" dirty="0">
                <a:latin typeface="微软雅黑" panose="020B0503020204020204" pitchFamily="34" charset="-122"/>
                <a:ea typeface="微软雅黑" panose="020B0503020204020204" pitchFamily="34" charset="-122"/>
              </a:rPr>
              <a:t>：</a:t>
            </a:r>
            <a:r>
              <a:rPr lang="en-US" altLang="zh-CN" sz="900" b="1" dirty="0" smtClean="0">
                <a:latin typeface="微软雅黑" panose="020B0503020204020204" pitchFamily="34" charset="-122"/>
                <a:ea typeface="微软雅黑" panose="020B0503020204020204" pitchFamily="34" charset="-122"/>
              </a:rPr>
              <a:t>XXX30</a:t>
            </a:r>
            <a:r>
              <a:rPr lang="en-US" altLang="zh-CN" sz="900" b="1" dirty="0">
                <a:latin typeface="微软雅黑" panose="020B0503020204020204" pitchFamily="34" charset="-122"/>
                <a:ea typeface="微软雅黑" panose="020B0503020204020204" pitchFamily="34" charset="-122"/>
              </a:rPr>
              <a:t>%</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sp>
        <p:nvSpPr>
          <p:cNvPr id="19" name="矩形 18"/>
          <p:cNvSpPr/>
          <p:nvPr/>
        </p:nvSpPr>
        <p:spPr>
          <a:xfrm>
            <a:off x="5967847" y="42677"/>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20" name="表格 19">
            <a:extLst>
              <a:ext uri="{FF2B5EF4-FFF2-40B4-BE49-F238E27FC236}">
                <a16:creationId xmlns:a16="http://schemas.microsoft.com/office/drawing/2014/main" xmlns="" id="{A99E9DB9-F022-BAF7-50B4-2BCCB3CEB055}"/>
              </a:ext>
            </a:extLst>
          </p:cNvPr>
          <p:cNvGraphicFramePr>
            <a:graphicFrameLocks noGrp="1"/>
          </p:cNvGraphicFramePr>
          <p:nvPr>
            <p:extLst>
              <p:ext uri="{D42A27DB-BD31-4B8C-83A1-F6EECF244321}">
                <p14:modId xmlns:p14="http://schemas.microsoft.com/office/powerpoint/2010/main" val="3901314200"/>
              </p:ext>
            </p:extLst>
          </p:nvPr>
        </p:nvGraphicFramePr>
        <p:xfrm>
          <a:off x="5847462" y="1530703"/>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22" name="表格 21">
            <a:extLst>
              <a:ext uri="{FF2B5EF4-FFF2-40B4-BE49-F238E27FC236}">
                <a16:creationId xmlns:a16="http://schemas.microsoft.com/office/drawing/2014/main" xmlns="" id="{5B73F24D-E405-CEEC-AA15-7EFD5CE421B6}"/>
              </a:ext>
            </a:extLst>
          </p:cNvPr>
          <p:cNvGraphicFramePr>
            <a:graphicFrameLocks noGrp="1"/>
          </p:cNvGraphicFramePr>
          <p:nvPr>
            <p:extLst>
              <p:ext uri="{D42A27DB-BD31-4B8C-83A1-F6EECF244321}">
                <p14:modId xmlns:p14="http://schemas.microsoft.com/office/powerpoint/2010/main" val="2987193028"/>
              </p:ext>
            </p:extLst>
          </p:nvPr>
        </p:nvGraphicFramePr>
        <p:xfrm>
          <a:off x="1467883" y="1550581"/>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14" name="TextBox 7"/>
          <p:cNvSpPr txBox="1"/>
          <p:nvPr/>
        </p:nvSpPr>
        <p:spPr bwMode="auto">
          <a:xfrm>
            <a:off x="164704" y="2443325"/>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latin typeface="微软雅黑" panose="020B0503020204020204" pitchFamily="34" charset="-122"/>
                <a:ea typeface="微软雅黑" panose="020B0503020204020204" pitchFamily="34" charset="-122"/>
              </a:rPr>
              <a:t>股东权益穿透后</a:t>
            </a:r>
            <a:endParaRPr lang="en-US" altLang="zh-CN" sz="900" b="1" dirty="0">
              <a:latin typeface="微软雅黑" panose="020B0503020204020204" pitchFamily="34" charset="-122"/>
              <a:ea typeface="微软雅黑" panose="020B0503020204020204" pitchFamily="34" charset="-122"/>
            </a:endParaRPr>
          </a:p>
          <a:p>
            <a:r>
              <a:rPr lang="zh-CN" altLang="en-US" sz="900" b="1" dirty="0">
                <a:latin typeface="微软雅黑" panose="020B0503020204020204" pitchFamily="34" charset="-122"/>
                <a:ea typeface="微软雅黑" panose="020B0503020204020204" pitchFamily="34" charset="-122"/>
              </a:rPr>
              <a:t>实控</a:t>
            </a:r>
            <a:r>
              <a:rPr lang="zh-CN" altLang="en-US" sz="900" b="1" dirty="0" smtClean="0">
                <a:latin typeface="微软雅黑" panose="020B0503020204020204" pitchFamily="34" charset="-122"/>
                <a:ea typeface="微软雅黑" panose="020B0503020204020204" pitchFamily="34" charset="-122"/>
              </a:rPr>
              <a:t>人</a:t>
            </a:r>
            <a:r>
              <a:rPr lang="zh-CN" altLang="en-US" sz="900" b="1" dirty="0">
                <a:latin typeface="微软雅黑" panose="020B0503020204020204" pitchFamily="34" charset="-122"/>
                <a:ea typeface="微软雅黑" panose="020B0503020204020204" pitchFamily="34" charset="-122"/>
              </a:rPr>
              <a:t>一</a:t>
            </a:r>
            <a:r>
              <a:rPr lang="zh-CN" altLang="en-US" sz="900" b="1" dirty="0" smtClean="0">
                <a:latin typeface="微软雅黑" panose="020B0503020204020204" pitchFamily="34" charset="-122"/>
                <a:ea typeface="微软雅黑" panose="020B0503020204020204" pitchFamily="34" charset="-122"/>
              </a:rPr>
              <a:t>：</a:t>
            </a:r>
            <a:r>
              <a:rPr lang="en-US" altLang="zh-CN" sz="900" b="1" dirty="0" smtClean="0">
                <a:latin typeface="微软雅黑" panose="020B0503020204020204" pitchFamily="34" charset="-122"/>
                <a:ea typeface="微软雅黑" panose="020B0503020204020204" pitchFamily="34" charset="-122"/>
              </a:rPr>
              <a:t>XXX60</a:t>
            </a:r>
            <a:r>
              <a:rPr lang="en-US" altLang="zh-CN" sz="900" b="1" dirty="0">
                <a:latin typeface="微软雅黑" panose="020B0503020204020204" pitchFamily="34" charset="-122"/>
                <a:ea typeface="微软雅黑" panose="020B0503020204020204" pitchFamily="34" charset="-122"/>
              </a:rPr>
              <a:t>%</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sp>
        <p:nvSpPr>
          <p:cNvPr id="28" name="矩形 27"/>
          <p:cNvSpPr/>
          <p:nvPr/>
        </p:nvSpPr>
        <p:spPr bwMode="auto">
          <a:xfrm>
            <a:off x="233528" y="3247070"/>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29" name="矩形 28"/>
          <p:cNvSpPr/>
          <p:nvPr/>
        </p:nvSpPr>
        <p:spPr bwMode="auto">
          <a:xfrm>
            <a:off x="4614478" y="3225601"/>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30" name="TextBox 7"/>
          <p:cNvSpPr txBox="1"/>
          <p:nvPr/>
        </p:nvSpPr>
        <p:spPr bwMode="auto">
          <a:xfrm>
            <a:off x="4545654" y="4126453"/>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latin typeface="微软雅黑" panose="020B0503020204020204" pitchFamily="34" charset="-122"/>
                <a:ea typeface="微软雅黑" panose="020B0503020204020204" pitchFamily="34" charset="-122"/>
              </a:rPr>
              <a:t>股东权益穿透后</a:t>
            </a:r>
            <a:endParaRPr lang="en-US" altLang="zh-CN" sz="900" b="1" dirty="0">
              <a:latin typeface="微软雅黑" panose="020B0503020204020204" pitchFamily="34" charset="-122"/>
              <a:ea typeface="微软雅黑" panose="020B0503020204020204" pitchFamily="34" charset="-122"/>
            </a:endParaRPr>
          </a:p>
          <a:p>
            <a:r>
              <a:rPr lang="zh-CN" altLang="en-US" sz="900" b="1" dirty="0" smtClean="0">
                <a:latin typeface="微软雅黑" panose="020B0503020204020204" pitchFamily="34" charset="-122"/>
                <a:ea typeface="微软雅黑" panose="020B0503020204020204" pitchFamily="34" charset="-122"/>
              </a:rPr>
              <a:t>实控人四：</a:t>
            </a:r>
            <a:r>
              <a:rPr lang="en-US" altLang="zh-CN" sz="900" b="1" dirty="0" smtClean="0">
                <a:latin typeface="微软雅黑" panose="020B0503020204020204" pitchFamily="34" charset="-122"/>
                <a:ea typeface="微软雅黑" panose="020B0503020204020204" pitchFamily="34" charset="-122"/>
              </a:rPr>
              <a:t>XXX5%</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graphicFrame>
        <p:nvGraphicFramePr>
          <p:cNvPr id="31" name="表格 30">
            <a:extLst>
              <a:ext uri="{FF2B5EF4-FFF2-40B4-BE49-F238E27FC236}">
                <a16:creationId xmlns:a16="http://schemas.microsoft.com/office/drawing/2014/main" xmlns="" id="{A99E9DB9-F022-BAF7-50B4-2BCCB3CEB055}"/>
              </a:ext>
            </a:extLst>
          </p:cNvPr>
          <p:cNvGraphicFramePr>
            <a:graphicFrameLocks noGrp="1"/>
          </p:cNvGraphicFramePr>
          <p:nvPr>
            <p:extLst>
              <p:ext uri="{D42A27DB-BD31-4B8C-83A1-F6EECF244321}">
                <p14:modId xmlns:p14="http://schemas.microsoft.com/office/powerpoint/2010/main" val="1088161645"/>
              </p:ext>
            </p:extLst>
          </p:nvPr>
        </p:nvGraphicFramePr>
        <p:xfrm>
          <a:off x="5847462" y="3213832"/>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32" name="表格 31">
            <a:extLst>
              <a:ext uri="{FF2B5EF4-FFF2-40B4-BE49-F238E27FC236}">
                <a16:creationId xmlns:a16="http://schemas.microsoft.com/office/drawing/2014/main" xmlns="" id="{5B73F24D-E405-CEEC-AA15-7EFD5CE421B6}"/>
              </a:ext>
            </a:extLst>
          </p:cNvPr>
          <p:cNvGraphicFramePr>
            <a:graphicFrameLocks noGrp="1"/>
          </p:cNvGraphicFramePr>
          <p:nvPr>
            <p:extLst>
              <p:ext uri="{D42A27DB-BD31-4B8C-83A1-F6EECF244321}">
                <p14:modId xmlns:p14="http://schemas.microsoft.com/office/powerpoint/2010/main" val="2673186810"/>
              </p:ext>
            </p:extLst>
          </p:nvPr>
        </p:nvGraphicFramePr>
        <p:xfrm>
          <a:off x="1467883" y="3233710"/>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33" name="TextBox 7"/>
          <p:cNvSpPr txBox="1"/>
          <p:nvPr/>
        </p:nvSpPr>
        <p:spPr bwMode="auto">
          <a:xfrm>
            <a:off x="164704" y="4126454"/>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latin typeface="微软雅黑" panose="020B0503020204020204" pitchFamily="34" charset="-122"/>
                <a:ea typeface="微软雅黑" panose="020B0503020204020204" pitchFamily="34" charset="-122"/>
              </a:rPr>
              <a:t>股东权益穿透后</a:t>
            </a:r>
            <a:endParaRPr lang="en-US" altLang="zh-CN" sz="900" b="1" dirty="0">
              <a:latin typeface="微软雅黑" panose="020B0503020204020204" pitchFamily="34" charset="-122"/>
              <a:ea typeface="微软雅黑" panose="020B0503020204020204" pitchFamily="34" charset="-122"/>
            </a:endParaRPr>
          </a:p>
          <a:p>
            <a:r>
              <a:rPr lang="zh-CN" altLang="en-US" sz="900" b="1" dirty="0">
                <a:latin typeface="微软雅黑" panose="020B0503020204020204" pitchFamily="34" charset="-122"/>
                <a:ea typeface="微软雅黑" panose="020B0503020204020204" pitchFamily="34" charset="-122"/>
              </a:rPr>
              <a:t>实控</a:t>
            </a:r>
            <a:r>
              <a:rPr lang="zh-CN" altLang="en-US" sz="900" b="1" dirty="0" smtClean="0">
                <a:latin typeface="微软雅黑" panose="020B0503020204020204" pitchFamily="34" charset="-122"/>
                <a:ea typeface="微软雅黑" panose="020B0503020204020204" pitchFamily="34" charset="-122"/>
              </a:rPr>
              <a:t>人三：</a:t>
            </a:r>
            <a:r>
              <a:rPr lang="en-US" altLang="zh-CN" sz="900" b="1" dirty="0" smtClean="0">
                <a:latin typeface="微软雅黑" panose="020B0503020204020204" pitchFamily="34" charset="-122"/>
                <a:ea typeface="微软雅黑" panose="020B0503020204020204" pitchFamily="34" charset="-122"/>
              </a:rPr>
              <a:t>XXX5%</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sp>
        <p:nvSpPr>
          <p:cNvPr id="15" name="矩形 14"/>
          <p:cNvSpPr/>
          <p:nvPr/>
        </p:nvSpPr>
        <p:spPr>
          <a:xfrm>
            <a:off x="554040" y="2451898"/>
            <a:ext cx="7983227" cy="18722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公司股东为公司独资或者</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公司与</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自然人共同持股则</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填写本页</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，同时</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删除下一</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页；</a:t>
            </a:r>
            <a:endParaRPr lang="en-US" altLang="zh-CN"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（申请公司股东均为自然人则填写下页，同时删除本页）</a:t>
            </a:r>
            <a:endParaRPr lang="en-US" altLang="zh-CN" sz="1600" b="1" dirty="0" smtClean="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③  务必</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粘贴股东照片，如有多个股东，请按照格式自行</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添加；</a:t>
            </a: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④  页数</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不够请增加一页</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填写；</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bwMode="auto">
          <a:xfrm>
            <a:off x="135989" y="474146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sp>
        <p:nvSpPr>
          <p:cNvPr id="17" name="矩形 16"/>
          <p:cNvSpPr/>
          <p:nvPr/>
        </p:nvSpPr>
        <p:spPr>
          <a:xfrm>
            <a:off x="5967847" y="42677"/>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22" name="矩形 21"/>
          <p:cNvSpPr/>
          <p:nvPr/>
        </p:nvSpPr>
        <p:spPr bwMode="auto">
          <a:xfrm>
            <a:off x="261181" y="828568"/>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24" name="TextBox 5"/>
          <p:cNvSpPr txBox="1"/>
          <p:nvPr/>
        </p:nvSpPr>
        <p:spPr bwMode="auto">
          <a:xfrm>
            <a:off x="135991" y="1991590"/>
            <a:ext cx="1299369" cy="452432"/>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schemeClr val="bg1"/>
                </a:solidFill>
                <a:latin typeface="微软雅黑" panose="020B0503020204020204" pitchFamily="34" charset="-122"/>
                <a:ea typeface="微软雅黑" panose="020B0503020204020204" pitchFamily="34" charset="-122"/>
              </a:rPr>
              <a:t>股东一：</a:t>
            </a:r>
            <a:r>
              <a:rPr kumimoji="1" lang="en-US" altLang="zh-CN" sz="900" b="1" dirty="0" smtClean="0">
                <a:solidFill>
                  <a:schemeClr val="bg1"/>
                </a:solidFill>
                <a:latin typeface="微软雅黑" panose="020B0503020204020204" pitchFamily="34" charset="-122"/>
                <a:ea typeface="微软雅黑" panose="020B0503020204020204" pitchFamily="34" charset="-122"/>
              </a:rPr>
              <a:t>XXX60</a:t>
            </a:r>
            <a:r>
              <a:rPr kumimoji="1" lang="en-US" altLang="zh-CN" sz="900" b="1" dirty="0">
                <a:solidFill>
                  <a:schemeClr val="bg1"/>
                </a:solidFill>
                <a:latin typeface="微软雅黑" panose="020B0503020204020204" pitchFamily="34" charset="-122"/>
                <a:ea typeface="微软雅黑" panose="020B0503020204020204" pitchFamily="34" charset="-122"/>
              </a:rPr>
              <a:t>%</a:t>
            </a:r>
            <a:r>
              <a:rPr kumimoji="1" lang="zh-CN" altLang="en-US" sz="900" b="1" dirty="0">
                <a:solidFill>
                  <a:schemeClr val="bg1"/>
                </a:solidFill>
                <a:latin typeface="微软雅黑" panose="020B0503020204020204" pitchFamily="34" charset="-122"/>
                <a:ea typeface="微软雅黑" panose="020B0503020204020204" pitchFamily="34" charset="-122"/>
              </a:rPr>
              <a:t>，</a:t>
            </a:r>
            <a:r>
              <a:rPr kumimoji="1" lang="en-US" altLang="zh-CN" sz="900" b="1" dirty="0">
                <a:solidFill>
                  <a:schemeClr val="bg1"/>
                </a:solidFill>
                <a:latin typeface="微软雅黑" panose="020B0503020204020204" pitchFamily="34" charset="-122"/>
                <a:ea typeface="微软雅黑" panose="020B0503020204020204" pitchFamily="34" charset="-122"/>
              </a:rPr>
              <a:t>XX</a:t>
            </a:r>
            <a:r>
              <a:rPr kumimoji="1" lang="zh-CN" altLang="en-US" sz="900" b="1" dirty="0">
                <a:solidFill>
                  <a:schemeClr val="bg1"/>
                </a:solidFill>
                <a:latin typeface="微软雅黑" panose="020B0503020204020204" pitchFamily="34" charset="-122"/>
                <a:ea typeface="微软雅黑" panose="020B0503020204020204" pitchFamily="34" charset="-122"/>
              </a:rPr>
              <a:t>岁</a:t>
            </a:r>
          </a:p>
        </p:txBody>
      </p:sp>
      <p:sp>
        <p:nvSpPr>
          <p:cNvPr id="25" name="矩形 24"/>
          <p:cNvSpPr/>
          <p:nvPr/>
        </p:nvSpPr>
        <p:spPr bwMode="auto">
          <a:xfrm>
            <a:off x="4614478" y="823175"/>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26" name="TextBox 7"/>
          <p:cNvSpPr txBox="1"/>
          <p:nvPr/>
        </p:nvSpPr>
        <p:spPr bwMode="auto">
          <a:xfrm>
            <a:off x="4545654" y="1968284"/>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latin typeface="微软雅黑" panose="020B0503020204020204" pitchFamily="34" charset="-122"/>
                <a:ea typeface="微软雅黑" panose="020B0503020204020204" pitchFamily="34" charset="-122"/>
              </a:rPr>
              <a:t>股东二：</a:t>
            </a:r>
            <a:r>
              <a:rPr lang="en-US" altLang="zh-CN" sz="900" b="1" dirty="0" smtClean="0">
                <a:latin typeface="微软雅黑" panose="020B0503020204020204" pitchFamily="34" charset="-122"/>
                <a:ea typeface="微软雅黑" panose="020B0503020204020204" pitchFamily="34" charset="-122"/>
              </a:rPr>
              <a:t>XXX30</a:t>
            </a:r>
            <a:r>
              <a:rPr lang="en-US" altLang="zh-CN" sz="900" b="1" dirty="0">
                <a:latin typeface="微软雅黑" panose="020B0503020204020204" pitchFamily="34" charset="-122"/>
                <a:ea typeface="微软雅黑" panose="020B0503020204020204" pitchFamily="34" charset="-122"/>
              </a:rPr>
              <a:t>%</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graphicFrame>
        <p:nvGraphicFramePr>
          <p:cNvPr id="2" name="表格 1">
            <a:extLst>
              <a:ext uri="{FF2B5EF4-FFF2-40B4-BE49-F238E27FC236}">
                <a16:creationId xmlns:a16="http://schemas.microsoft.com/office/drawing/2014/main" xmlns="" id="{FF09623E-9697-6EAC-15B7-89E3B76BA644}"/>
              </a:ext>
            </a:extLst>
          </p:cNvPr>
          <p:cNvGraphicFramePr>
            <a:graphicFrameLocks noGrp="1"/>
          </p:cNvGraphicFramePr>
          <p:nvPr>
            <p:extLst>
              <p:ext uri="{D42A27DB-BD31-4B8C-83A1-F6EECF244321}">
                <p14:modId xmlns:p14="http://schemas.microsoft.com/office/powerpoint/2010/main" val="884625215"/>
              </p:ext>
            </p:extLst>
          </p:nvPr>
        </p:nvGraphicFramePr>
        <p:xfrm>
          <a:off x="1560550" y="792848"/>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3" name="表格 2">
            <a:extLst>
              <a:ext uri="{FF2B5EF4-FFF2-40B4-BE49-F238E27FC236}">
                <a16:creationId xmlns:a16="http://schemas.microsoft.com/office/drawing/2014/main" xmlns="" id="{3560D3EF-7D31-D3F0-5357-B23DBEB8A131}"/>
              </a:ext>
            </a:extLst>
          </p:cNvPr>
          <p:cNvGraphicFramePr>
            <a:graphicFrameLocks noGrp="1"/>
          </p:cNvGraphicFramePr>
          <p:nvPr>
            <p:extLst>
              <p:ext uri="{D42A27DB-BD31-4B8C-83A1-F6EECF244321}">
                <p14:modId xmlns:p14="http://schemas.microsoft.com/office/powerpoint/2010/main" val="3372753617"/>
              </p:ext>
            </p:extLst>
          </p:nvPr>
        </p:nvGraphicFramePr>
        <p:xfrm>
          <a:off x="5822848" y="790832"/>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14" name="矩形 13"/>
          <p:cNvSpPr/>
          <p:nvPr/>
        </p:nvSpPr>
        <p:spPr bwMode="auto">
          <a:xfrm>
            <a:off x="261181" y="2823494"/>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15" name="TextBox 5"/>
          <p:cNvSpPr txBox="1"/>
          <p:nvPr/>
        </p:nvSpPr>
        <p:spPr bwMode="auto">
          <a:xfrm>
            <a:off x="135991" y="3986516"/>
            <a:ext cx="1299369" cy="452432"/>
          </a:xfrm>
          <a:prstGeom prst="rect">
            <a:avLst/>
          </a:prstGeom>
          <a:solidFill>
            <a:srgbClr val="00A5AE"/>
          </a:solidFill>
          <a:ln>
            <a:noFill/>
          </a:ln>
        </p:spPr>
        <p:txBody>
          <a:bodyPr wrap="square" rtlCol="0">
            <a:spAutoFit/>
          </a:bodyPr>
          <a:lstStyle/>
          <a:p>
            <a:pPr algn="ctr">
              <a:lnSpc>
                <a:spcPct val="130000"/>
              </a:lnSpc>
            </a:pPr>
            <a:r>
              <a:rPr kumimoji="1" lang="zh-CN" altLang="en-US" sz="900" b="1" dirty="0" smtClean="0">
                <a:solidFill>
                  <a:schemeClr val="bg1"/>
                </a:solidFill>
                <a:latin typeface="微软雅黑" panose="020B0503020204020204" pitchFamily="34" charset="-122"/>
                <a:ea typeface="微软雅黑" panose="020B0503020204020204" pitchFamily="34" charset="-122"/>
              </a:rPr>
              <a:t>股东三：</a:t>
            </a:r>
            <a:r>
              <a:rPr kumimoji="1" lang="en-US" altLang="zh-CN" sz="900" b="1" dirty="0" smtClean="0">
                <a:solidFill>
                  <a:schemeClr val="bg1"/>
                </a:solidFill>
                <a:latin typeface="微软雅黑" panose="020B0503020204020204" pitchFamily="34" charset="-122"/>
                <a:ea typeface="微软雅黑" panose="020B0503020204020204" pitchFamily="34" charset="-122"/>
              </a:rPr>
              <a:t>XXX50</a:t>
            </a:r>
            <a:r>
              <a:rPr kumimoji="1" lang="en-US" altLang="zh-CN" sz="900" b="1" dirty="0">
                <a:solidFill>
                  <a:schemeClr val="bg1"/>
                </a:solidFill>
                <a:latin typeface="微软雅黑" panose="020B0503020204020204" pitchFamily="34" charset="-122"/>
                <a:ea typeface="微软雅黑" panose="020B0503020204020204" pitchFamily="34" charset="-122"/>
              </a:rPr>
              <a:t>%</a:t>
            </a:r>
            <a:r>
              <a:rPr kumimoji="1" lang="zh-CN" altLang="en-US" sz="900" b="1" dirty="0">
                <a:solidFill>
                  <a:schemeClr val="bg1"/>
                </a:solidFill>
                <a:latin typeface="微软雅黑" panose="020B0503020204020204" pitchFamily="34" charset="-122"/>
                <a:ea typeface="微软雅黑" panose="020B0503020204020204" pitchFamily="34" charset="-122"/>
              </a:rPr>
              <a:t>，</a:t>
            </a:r>
            <a:r>
              <a:rPr kumimoji="1" lang="en-US" altLang="zh-CN" sz="900" b="1" dirty="0">
                <a:solidFill>
                  <a:schemeClr val="bg1"/>
                </a:solidFill>
                <a:latin typeface="微软雅黑" panose="020B0503020204020204" pitchFamily="34" charset="-122"/>
                <a:ea typeface="微软雅黑" panose="020B0503020204020204" pitchFamily="34" charset="-122"/>
              </a:rPr>
              <a:t>XX</a:t>
            </a:r>
            <a:r>
              <a:rPr kumimoji="1" lang="zh-CN" altLang="en-US" sz="900" b="1" dirty="0">
                <a:solidFill>
                  <a:schemeClr val="bg1"/>
                </a:solidFill>
                <a:latin typeface="微软雅黑" panose="020B0503020204020204" pitchFamily="34" charset="-122"/>
                <a:ea typeface="微软雅黑" panose="020B0503020204020204" pitchFamily="34" charset="-122"/>
              </a:rPr>
              <a:t>岁</a:t>
            </a:r>
          </a:p>
        </p:txBody>
      </p:sp>
      <p:sp>
        <p:nvSpPr>
          <p:cNvPr id="18" name="矩形 17"/>
          <p:cNvSpPr/>
          <p:nvPr/>
        </p:nvSpPr>
        <p:spPr bwMode="auto">
          <a:xfrm>
            <a:off x="4614478" y="2818101"/>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19" name="TextBox 7"/>
          <p:cNvSpPr txBox="1"/>
          <p:nvPr/>
        </p:nvSpPr>
        <p:spPr bwMode="auto">
          <a:xfrm>
            <a:off x="4545654" y="3963210"/>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smtClean="0">
                <a:latin typeface="微软雅黑" panose="020B0503020204020204" pitchFamily="34" charset="-122"/>
                <a:ea typeface="微软雅黑" panose="020B0503020204020204" pitchFamily="34" charset="-122"/>
              </a:rPr>
              <a:t>股东四：</a:t>
            </a:r>
            <a:r>
              <a:rPr lang="en-US" altLang="zh-CN" sz="900" b="1" dirty="0" smtClean="0">
                <a:latin typeface="微软雅黑" panose="020B0503020204020204" pitchFamily="34" charset="-122"/>
                <a:ea typeface="微软雅黑" panose="020B0503020204020204" pitchFamily="34" charset="-122"/>
              </a:rPr>
              <a:t>XXX5%</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graphicFrame>
        <p:nvGraphicFramePr>
          <p:cNvPr id="21" name="表格 20">
            <a:extLst>
              <a:ext uri="{FF2B5EF4-FFF2-40B4-BE49-F238E27FC236}">
                <a16:creationId xmlns:a16="http://schemas.microsoft.com/office/drawing/2014/main" xmlns="" id="{FF09623E-9697-6EAC-15B7-89E3B76BA644}"/>
              </a:ext>
            </a:extLst>
          </p:cNvPr>
          <p:cNvGraphicFramePr>
            <a:graphicFrameLocks noGrp="1"/>
          </p:cNvGraphicFramePr>
          <p:nvPr>
            <p:extLst>
              <p:ext uri="{D42A27DB-BD31-4B8C-83A1-F6EECF244321}">
                <p14:modId xmlns:p14="http://schemas.microsoft.com/office/powerpoint/2010/main" val="266806798"/>
              </p:ext>
            </p:extLst>
          </p:nvPr>
        </p:nvGraphicFramePr>
        <p:xfrm>
          <a:off x="1560550" y="2787774"/>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graphicFrame>
        <p:nvGraphicFramePr>
          <p:cNvPr id="23" name="表格 22">
            <a:extLst>
              <a:ext uri="{FF2B5EF4-FFF2-40B4-BE49-F238E27FC236}">
                <a16:creationId xmlns:a16="http://schemas.microsoft.com/office/drawing/2014/main" xmlns="" id="{3560D3EF-7D31-D3F0-5357-B23DBEB8A131}"/>
              </a:ext>
            </a:extLst>
          </p:cNvPr>
          <p:cNvGraphicFramePr>
            <a:graphicFrameLocks noGrp="1"/>
          </p:cNvGraphicFramePr>
          <p:nvPr>
            <p:extLst>
              <p:ext uri="{D42A27DB-BD31-4B8C-83A1-F6EECF244321}">
                <p14:modId xmlns:p14="http://schemas.microsoft.com/office/powerpoint/2010/main" val="4233183561"/>
              </p:ext>
            </p:extLst>
          </p:nvPr>
        </p:nvGraphicFramePr>
        <p:xfrm>
          <a:off x="5822848" y="2785758"/>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a16="http://schemas.microsoft.com/office/drawing/2014/main" xmlns=""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08226637"/>
                  </a:ext>
                </a:extLst>
              </a:tr>
            </a:tbl>
          </a:graphicData>
        </a:graphic>
      </p:graphicFrame>
      <p:sp>
        <p:nvSpPr>
          <p:cNvPr id="20" name="矩形 19"/>
          <p:cNvSpPr/>
          <p:nvPr/>
        </p:nvSpPr>
        <p:spPr>
          <a:xfrm>
            <a:off x="762914" y="3399194"/>
            <a:ext cx="7790344" cy="1342268"/>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①  申请</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公司</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股东均为</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自然人则填写本页</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，股东</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关系必须写</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清楚，同时</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删除上一</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页 </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（申请</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公司股东为公司</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独资或者公司与自然人共同持股则</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填写上一页，同时删除本页）</a:t>
            </a:r>
            <a:endParaRPr lang="en-US" altLang="zh-CN"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②  务必粘贴股东照片，如有多个股东，请按照格式自行添加</a:t>
            </a:r>
            <a:endParaRPr lang="en-US" altLang="zh-CN" sz="1600" b="1" dirty="0" smtClean="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③  页数</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不够请增加一页</a:t>
            </a:r>
            <a:r>
              <a:rPr lang="zh-CN" altLang="en-US" sz="1600" b="1" dirty="0" smtClean="0">
                <a:latin typeface="微软雅黑" panose="020B0503020204020204" pitchFamily="34" charset="-122"/>
                <a:ea typeface="微软雅黑" panose="020B0503020204020204" pitchFamily="34" charset="-122"/>
                <a:cs typeface="Times New Roman" panose="02020603050405020304" pitchFamily="18" charset="0"/>
              </a:rPr>
              <a:t>填写</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p:cNvSpPr/>
          <p:nvPr/>
        </p:nvSpPr>
        <p:spPr>
          <a:xfrm>
            <a:off x="30763" y="369482"/>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申请</a:t>
            </a:r>
            <a:r>
              <a:rPr lang="zh-CN" altLang="en-US" sz="1400" b="1" kern="100" dirty="0" smtClean="0">
                <a:solidFill>
                  <a:srgbClr val="2DCAD1"/>
                </a:solidFill>
                <a:latin typeface="微软雅黑" panose="020B0503020204020204" pitchFamily="34" charset="-122"/>
                <a:ea typeface="微软雅黑" panose="020B0503020204020204" pitchFamily="34" charset="-122"/>
              </a:rPr>
              <a:t>公司的股权结构及股东介绍</a:t>
            </a:r>
            <a:endParaRPr lang="zh-CN" altLang="en-US" sz="1400"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表格 20"/>
          <p:cNvGraphicFramePr>
            <a:graphicFrameLocks noGrp="1"/>
          </p:cNvGraphicFramePr>
          <p:nvPr>
            <p:custDataLst>
              <p:tags r:id="rId1"/>
            </p:custDataLst>
            <p:extLst>
              <p:ext uri="{D42A27DB-BD31-4B8C-83A1-F6EECF244321}">
                <p14:modId xmlns:p14="http://schemas.microsoft.com/office/powerpoint/2010/main" val="3785160451"/>
              </p:ext>
            </p:extLst>
          </p:nvPr>
        </p:nvGraphicFramePr>
        <p:xfrm>
          <a:off x="141893" y="771550"/>
          <a:ext cx="8837586" cy="1765358"/>
        </p:xfrm>
        <a:graphic>
          <a:graphicData uri="http://schemas.openxmlformats.org/drawingml/2006/table">
            <a:tbl>
              <a:tblPr/>
              <a:tblGrid>
                <a:gridCol w="348486"/>
                <a:gridCol w="707425">
                  <a:extLst>
                    <a:ext uri="{9D8B030D-6E8A-4147-A177-3AD203B41FA5}">
                      <a16:colId xmlns:a16="http://schemas.microsoft.com/office/drawing/2014/main" xmlns="" val="20000"/>
                    </a:ext>
                  </a:extLst>
                </a:gridCol>
                <a:gridCol w="707425">
                  <a:extLst>
                    <a:ext uri="{9D8B030D-6E8A-4147-A177-3AD203B41FA5}">
                      <a16:colId xmlns:a16="http://schemas.microsoft.com/office/drawing/2014/main" xmlns="" val="20001"/>
                    </a:ext>
                  </a:extLst>
                </a:gridCol>
                <a:gridCol w="707425">
                  <a:extLst>
                    <a:ext uri="{9D8B030D-6E8A-4147-A177-3AD203B41FA5}">
                      <a16:colId xmlns:a16="http://schemas.microsoft.com/office/drawing/2014/main" xmlns="" val="20002"/>
                    </a:ext>
                  </a:extLst>
                </a:gridCol>
                <a:gridCol w="707425">
                  <a:extLst>
                    <a:ext uri="{9D8B030D-6E8A-4147-A177-3AD203B41FA5}">
                      <a16:colId xmlns:a16="http://schemas.microsoft.com/office/drawing/2014/main" xmlns="" val="20003"/>
                    </a:ext>
                  </a:extLst>
                </a:gridCol>
                <a:gridCol w="707425">
                  <a:extLst>
                    <a:ext uri="{9D8B030D-6E8A-4147-A177-3AD203B41FA5}">
                      <a16:colId xmlns:a16="http://schemas.microsoft.com/office/drawing/2014/main" xmlns="" val="20004"/>
                    </a:ext>
                  </a:extLst>
                </a:gridCol>
                <a:gridCol w="707425">
                  <a:extLst>
                    <a:ext uri="{9D8B030D-6E8A-4147-A177-3AD203B41FA5}">
                      <a16:colId xmlns:a16="http://schemas.microsoft.com/office/drawing/2014/main" xmlns="" val="20005"/>
                    </a:ext>
                  </a:extLst>
                </a:gridCol>
                <a:gridCol w="707425">
                  <a:extLst>
                    <a:ext uri="{9D8B030D-6E8A-4147-A177-3AD203B41FA5}">
                      <a16:colId xmlns:a16="http://schemas.microsoft.com/office/drawing/2014/main" xmlns="" val="20007"/>
                    </a:ext>
                  </a:extLst>
                </a:gridCol>
                <a:gridCol w="707425">
                  <a:extLst>
                    <a:ext uri="{9D8B030D-6E8A-4147-A177-3AD203B41FA5}">
                      <a16:colId xmlns:a16="http://schemas.microsoft.com/office/drawing/2014/main" xmlns="" val="20008"/>
                    </a:ext>
                  </a:extLst>
                </a:gridCol>
                <a:gridCol w="707425">
                  <a:extLst>
                    <a:ext uri="{9D8B030D-6E8A-4147-A177-3AD203B41FA5}">
                      <a16:colId xmlns:a16="http://schemas.microsoft.com/office/drawing/2014/main" xmlns="" val="20009"/>
                    </a:ext>
                  </a:extLst>
                </a:gridCol>
                <a:gridCol w="707425">
                  <a:extLst>
                    <a:ext uri="{9D8B030D-6E8A-4147-A177-3AD203B41FA5}">
                      <a16:colId xmlns:a16="http://schemas.microsoft.com/office/drawing/2014/main" xmlns="" val="20010"/>
                    </a:ext>
                  </a:extLst>
                </a:gridCol>
                <a:gridCol w="707425">
                  <a:extLst>
                    <a:ext uri="{9D8B030D-6E8A-4147-A177-3AD203B41FA5}">
                      <a16:colId xmlns:a16="http://schemas.microsoft.com/office/drawing/2014/main" xmlns="" val="20011"/>
                    </a:ext>
                  </a:extLst>
                </a:gridCol>
                <a:gridCol w="707425">
                  <a:extLst>
                    <a:ext uri="{9D8B030D-6E8A-4147-A177-3AD203B41FA5}">
                      <a16:colId xmlns:a16="http://schemas.microsoft.com/office/drawing/2014/main" xmlns="" val="20012"/>
                    </a:ext>
                  </a:extLst>
                </a:gridCol>
              </a:tblGrid>
              <a:tr h="158503">
                <a:tc rowSpan="2">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序号</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2023</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09159">
                <a:tc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利润</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资产</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gridSpan="7">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矩形 2"/>
          <p:cNvSpPr/>
          <p:nvPr/>
        </p:nvSpPr>
        <p:spPr>
          <a:xfrm>
            <a:off x="30763" y="361987"/>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smtClean="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申请</a:t>
            </a:r>
            <a:r>
              <a:rPr lang="zh-CN" altLang="en-US" sz="1400" b="1" kern="100" dirty="0" smtClean="0">
                <a:solidFill>
                  <a:srgbClr val="2DCAD1"/>
                </a:solidFill>
                <a:latin typeface="微软雅黑" panose="020B0503020204020204" pitchFamily="34" charset="-122"/>
              </a:rPr>
              <a:t>公司</a:t>
            </a:r>
            <a:r>
              <a:rPr lang="zh-CN" altLang="en-US" sz="1400" b="1" kern="100" dirty="0">
                <a:solidFill>
                  <a:srgbClr val="2DCAD1"/>
                </a:solidFill>
                <a:latin typeface="微软雅黑" panose="020B0503020204020204" pitchFamily="34" charset="-122"/>
              </a:rPr>
              <a:t>及</a:t>
            </a:r>
            <a:r>
              <a:rPr lang="zh-CN" altLang="en-US" sz="1400" b="1" kern="100" dirty="0" smtClean="0">
                <a:solidFill>
                  <a:srgbClr val="2DCAD1"/>
                </a:solidFill>
                <a:latin typeface="微软雅黑" panose="020B0503020204020204" pitchFamily="34" charset="-122"/>
              </a:rPr>
              <a:t>其</a:t>
            </a:r>
            <a:r>
              <a:rPr lang="zh-CN" altLang="en-US" sz="1400" b="1" kern="100" dirty="0">
                <a:solidFill>
                  <a:srgbClr val="2DCAD1"/>
                </a:solidFill>
                <a:latin typeface="微软雅黑" panose="020B0503020204020204" pitchFamily="34" charset="-122"/>
              </a:rPr>
              <a:t>关联</a:t>
            </a:r>
            <a:r>
              <a:rPr lang="zh-CN" altLang="en-US" sz="1400" b="1" kern="100" dirty="0" smtClean="0">
                <a:solidFill>
                  <a:srgbClr val="2DCAD1"/>
                </a:solidFill>
                <a:latin typeface="微软雅黑" panose="020B0503020204020204" pitchFamily="34" charset="-122"/>
              </a:rPr>
              <a:t>公司业绩情况</a:t>
            </a:r>
            <a:endParaRPr lang="zh-CN" altLang="en-US" sz="1400" b="1" kern="100" dirty="0">
              <a:solidFill>
                <a:srgbClr val="2DCAD1"/>
              </a:solidFill>
              <a:latin typeface="微软雅黑" panose="020B0503020204020204" pitchFamily="34" charset="-122"/>
            </a:endParaRPr>
          </a:p>
        </p:txBody>
      </p:sp>
      <p:sp>
        <p:nvSpPr>
          <p:cNvPr id="19" name="矩形 18"/>
          <p:cNvSpPr/>
          <p:nvPr/>
        </p:nvSpPr>
        <p:spPr>
          <a:xfrm>
            <a:off x="5967847" y="42677"/>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graphicFrame>
        <p:nvGraphicFramePr>
          <p:cNvPr id="7" name="表格 6"/>
          <p:cNvGraphicFramePr>
            <a:graphicFrameLocks noGrp="1"/>
          </p:cNvGraphicFramePr>
          <p:nvPr>
            <p:custDataLst>
              <p:tags r:id="rId2"/>
            </p:custDataLst>
            <p:extLst>
              <p:ext uri="{D42A27DB-BD31-4B8C-83A1-F6EECF244321}">
                <p14:modId xmlns:p14="http://schemas.microsoft.com/office/powerpoint/2010/main" val="737654262"/>
              </p:ext>
            </p:extLst>
          </p:nvPr>
        </p:nvGraphicFramePr>
        <p:xfrm>
          <a:off x="141893" y="2687032"/>
          <a:ext cx="8837586" cy="1765358"/>
        </p:xfrm>
        <a:graphic>
          <a:graphicData uri="http://schemas.openxmlformats.org/drawingml/2006/table">
            <a:tbl>
              <a:tblPr/>
              <a:tblGrid>
                <a:gridCol w="348486"/>
                <a:gridCol w="707425">
                  <a:extLst>
                    <a:ext uri="{9D8B030D-6E8A-4147-A177-3AD203B41FA5}">
                      <a16:colId xmlns:a16="http://schemas.microsoft.com/office/drawing/2014/main" xmlns="" val="20000"/>
                    </a:ext>
                  </a:extLst>
                </a:gridCol>
                <a:gridCol w="707425">
                  <a:extLst>
                    <a:ext uri="{9D8B030D-6E8A-4147-A177-3AD203B41FA5}">
                      <a16:colId xmlns:a16="http://schemas.microsoft.com/office/drawing/2014/main" xmlns="" val="20001"/>
                    </a:ext>
                  </a:extLst>
                </a:gridCol>
                <a:gridCol w="707425">
                  <a:extLst>
                    <a:ext uri="{9D8B030D-6E8A-4147-A177-3AD203B41FA5}">
                      <a16:colId xmlns:a16="http://schemas.microsoft.com/office/drawing/2014/main" xmlns="" val="20002"/>
                    </a:ext>
                  </a:extLst>
                </a:gridCol>
                <a:gridCol w="707425">
                  <a:extLst>
                    <a:ext uri="{9D8B030D-6E8A-4147-A177-3AD203B41FA5}">
                      <a16:colId xmlns:a16="http://schemas.microsoft.com/office/drawing/2014/main" xmlns="" val="20003"/>
                    </a:ext>
                  </a:extLst>
                </a:gridCol>
                <a:gridCol w="707425">
                  <a:extLst>
                    <a:ext uri="{9D8B030D-6E8A-4147-A177-3AD203B41FA5}">
                      <a16:colId xmlns:a16="http://schemas.microsoft.com/office/drawing/2014/main" xmlns="" val="20004"/>
                    </a:ext>
                  </a:extLst>
                </a:gridCol>
                <a:gridCol w="707425">
                  <a:extLst>
                    <a:ext uri="{9D8B030D-6E8A-4147-A177-3AD203B41FA5}">
                      <a16:colId xmlns:a16="http://schemas.microsoft.com/office/drawing/2014/main" xmlns="" val="20005"/>
                    </a:ext>
                  </a:extLst>
                </a:gridCol>
                <a:gridCol w="707425">
                  <a:extLst>
                    <a:ext uri="{9D8B030D-6E8A-4147-A177-3AD203B41FA5}">
                      <a16:colId xmlns:a16="http://schemas.microsoft.com/office/drawing/2014/main" xmlns="" val="20007"/>
                    </a:ext>
                  </a:extLst>
                </a:gridCol>
                <a:gridCol w="707425">
                  <a:extLst>
                    <a:ext uri="{9D8B030D-6E8A-4147-A177-3AD203B41FA5}">
                      <a16:colId xmlns:a16="http://schemas.microsoft.com/office/drawing/2014/main" xmlns="" val="20008"/>
                    </a:ext>
                  </a:extLst>
                </a:gridCol>
                <a:gridCol w="707425">
                  <a:extLst>
                    <a:ext uri="{9D8B030D-6E8A-4147-A177-3AD203B41FA5}">
                      <a16:colId xmlns:a16="http://schemas.microsoft.com/office/drawing/2014/main" xmlns="" val="20009"/>
                    </a:ext>
                  </a:extLst>
                </a:gridCol>
                <a:gridCol w="707425">
                  <a:extLst>
                    <a:ext uri="{9D8B030D-6E8A-4147-A177-3AD203B41FA5}">
                      <a16:colId xmlns:a16="http://schemas.microsoft.com/office/drawing/2014/main" xmlns="" val="20010"/>
                    </a:ext>
                  </a:extLst>
                </a:gridCol>
                <a:gridCol w="707425">
                  <a:extLst>
                    <a:ext uri="{9D8B030D-6E8A-4147-A177-3AD203B41FA5}">
                      <a16:colId xmlns:a16="http://schemas.microsoft.com/office/drawing/2014/main" xmlns="" val="20011"/>
                    </a:ext>
                  </a:extLst>
                </a:gridCol>
                <a:gridCol w="707425">
                  <a:extLst>
                    <a:ext uri="{9D8B030D-6E8A-4147-A177-3AD203B41FA5}">
                      <a16:colId xmlns:a16="http://schemas.microsoft.com/office/drawing/2014/main" xmlns="" val="20012"/>
                    </a:ext>
                  </a:extLst>
                </a:gridCol>
              </a:tblGrid>
              <a:tr h="158503">
                <a:tc rowSpan="2">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序号</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09159">
                <a:tc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利润</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资产</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gridSpan="7">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15" name="矩形 14"/>
          <p:cNvSpPr/>
          <p:nvPr/>
        </p:nvSpPr>
        <p:spPr>
          <a:xfrm>
            <a:off x="652396" y="3723878"/>
            <a:ext cx="7983227" cy="1296144"/>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① 关联公司是指申请公司股东控股（持股合计≥</a:t>
            </a:r>
            <a:r>
              <a:rPr lang="en-US" altLang="zh-CN" sz="1600" b="1" dirty="0" smtClean="0">
                <a:solidFill>
                  <a:prstClr val="black"/>
                </a:solidFill>
                <a:latin typeface="微软雅黑" panose="020B0503020204020204" pitchFamily="34" charset="-122"/>
                <a:cs typeface="Times New Roman" panose="02020603050405020304" pitchFamily="18" charset="0"/>
              </a:rPr>
              <a:t>51%</a:t>
            </a:r>
            <a:r>
              <a:rPr lang="zh-CN" altLang="en-US" sz="1600" b="1" dirty="0" smtClean="0">
                <a:solidFill>
                  <a:prstClr val="black"/>
                </a:solidFill>
                <a:latin typeface="微软雅黑" panose="020B0503020204020204" pitchFamily="34" charset="-122"/>
                <a:cs typeface="Times New Roman" panose="02020603050405020304" pitchFamily="18" charset="0"/>
              </a:rPr>
              <a:t>）的其它公司 </a:t>
            </a:r>
            <a:endParaRPr lang="en-US" altLang="zh-CN" sz="1600" b="1" dirty="0" smtClean="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② 表格</a:t>
            </a:r>
            <a:r>
              <a:rPr lang="zh-CN" altLang="en-US" sz="1600" b="1" dirty="0">
                <a:solidFill>
                  <a:prstClr val="black"/>
                </a:solidFill>
                <a:latin typeface="微软雅黑" panose="020B0503020204020204" pitchFamily="34" charset="-122"/>
                <a:cs typeface="Times New Roman" panose="02020603050405020304" pitchFamily="18" charset="0"/>
              </a:rPr>
              <a:t>关联公司数据</a:t>
            </a:r>
            <a:r>
              <a:rPr lang="zh-CN" altLang="en-US" sz="1600" b="1" dirty="0">
                <a:solidFill>
                  <a:srgbClr val="FF0000"/>
                </a:solidFill>
                <a:latin typeface="微软雅黑" panose="020B0503020204020204" pitchFamily="34" charset="-122"/>
                <a:cs typeface="Times New Roman" panose="02020603050405020304" pitchFamily="18" charset="0"/>
              </a:rPr>
              <a:t>必须含申请公司</a:t>
            </a:r>
            <a:r>
              <a:rPr lang="zh-CN" altLang="en-US" sz="1600" b="1" dirty="0" smtClean="0">
                <a:solidFill>
                  <a:srgbClr val="FF0000"/>
                </a:solidFill>
                <a:latin typeface="微软雅黑" panose="020B0503020204020204" pitchFamily="34" charset="-122"/>
                <a:cs typeface="Times New Roman" panose="02020603050405020304" pitchFamily="18" charset="0"/>
              </a:rPr>
              <a:t>及其他所有关联公司</a:t>
            </a:r>
            <a:r>
              <a:rPr lang="zh-CN" altLang="en-US" sz="1600" b="1" dirty="0">
                <a:solidFill>
                  <a:srgbClr val="FF0000"/>
                </a:solidFill>
                <a:latin typeface="微软雅黑" panose="020B0503020204020204" pitchFamily="34" charset="-122"/>
                <a:cs typeface="Times New Roman" panose="02020603050405020304" pitchFamily="18" charset="0"/>
              </a:rPr>
              <a:t>的</a:t>
            </a:r>
            <a:r>
              <a:rPr lang="zh-CN" altLang="en-US" sz="1600" b="1" dirty="0" smtClean="0">
                <a:solidFill>
                  <a:srgbClr val="FF0000"/>
                </a:solidFill>
                <a:latin typeface="微软雅黑" panose="020B0503020204020204" pitchFamily="34" charset="-122"/>
                <a:cs typeface="Times New Roman" panose="02020603050405020304" pitchFamily="18" charset="0"/>
              </a:rPr>
              <a:t>本年度（填写具体月份）及上一年度</a:t>
            </a:r>
            <a:r>
              <a:rPr lang="zh-CN" altLang="en-US" sz="1600" b="1" dirty="0">
                <a:solidFill>
                  <a:srgbClr val="FF0000"/>
                </a:solidFill>
                <a:latin typeface="微软雅黑" panose="020B0503020204020204" pitchFamily="34" charset="-122"/>
                <a:cs typeface="Times New Roman" panose="02020603050405020304" pitchFamily="18" charset="0"/>
              </a:rPr>
              <a:t>的财务数据，表格行数不够请增加一页</a:t>
            </a:r>
            <a:r>
              <a:rPr lang="zh-CN" altLang="en-US" sz="1600" b="1" dirty="0" smtClean="0">
                <a:solidFill>
                  <a:srgbClr val="FF0000"/>
                </a:solidFill>
                <a:latin typeface="微软雅黑" panose="020B0503020204020204" pitchFamily="34" charset="-122"/>
                <a:cs typeface="Times New Roman" panose="02020603050405020304" pitchFamily="18" charset="0"/>
              </a:rPr>
              <a:t>填写</a:t>
            </a:r>
            <a:endParaRPr lang="en-US" altLang="zh-CN" sz="1600" b="1" dirty="0">
              <a:solidFill>
                <a:srgbClr val="00A5AE"/>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③ 页数</a:t>
            </a:r>
            <a:r>
              <a:rPr lang="zh-CN" altLang="en-US" sz="1600" b="1" dirty="0">
                <a:solidFill>
                  <a:prstClr val="black"/>
                </a:solidFill>
                <a:latin typeface="微软雅黑" panose="020B0503020204020204" pitchFamily="34" charset="-122"/>
                <a:cs typeface="Times New Roman" panose="02020603050405020304" pitchFamily="18" charset="0"/>
              </a:rPr>
              <a:t>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5371427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jUwYWU4ZDcwMTE4MjMzNDc4YmI4NDQzMDQ0MzNiZmM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f1a279ae-d181-4a33-9b01-794cacaecb87}"/>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947127c3-0886-4ebf-8109-7c34f0d922c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5e62a722-f0f0-4465-aaf9-9405e024b41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9f8df3f3-a898-430b-b4ac-fd07b9452349}"/>
  <p:tag name="TABLE_ENDDRAG_ORIGIN_RECT" val="701*74"/>
  <p:tag name="TABLE_ENDDRAG_RECT" val="2*321*701*7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82a2a23e-4d4f-47a9-ab3b-0645e139779a}"/>
  <p:tag name="TABLE_ENDDRAG_ORIGIN_RECT" val="714*357"/>
  <p:tag name="TABLE_ENDDRAG_RECT" val="2*30*714*357"/>
</p:tagLst>
</file>

<file path=ppt/theme/theme1.xml><?xml version="1.0" encoding="utf-8"?>
<a:theme xmlns:a="http://schemas.openxmlformats.org/drawingml/2006/main" name="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lnDef>
    <a:txDef>
      <a:spPr>
        <a:noFill/>
      </a:spPr>
      <a:bodyPr wrap="none" rtlCol="0">
        <a:spAutoFit/>
      </a:bodyPr>
      <a:lstStyle>
        <a:defPPr>
          <a:lnSpc>
            <a:spcPct val="150000"/>
          </a:lnSpc>
          <a:defRPr sz="1600" b="1" dirty="0" smtClean="0">
            <a:latin typeface="微软雅黑" panose="020B0503020204020204" pitchFamily="34" charset="-122"/>
            <a:ea typeface="微软雅黑" panose="020B0503020204020204" pitchFamily="34"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ufwwi11">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lnDef>
    <a:txDef>
      <a:spPr>
        <a:noFill/>
      </a:spPr>
      <a:bodyPr wrap="none" rtlCol="0">
        <a:spAutoFit/>
      </a:bodyPr>
      <a:lstStyle>
        <a:defPPr>
          <a:lnSpc>
            <a:spcPct val="150000"/>
          </a:lnSpc>
          <a:defRPr sz="1600" b="1" dirty="0" smtClean="0">
            <a:latin typeface="微软雅黑" panose="020B0503020204020204" pitchFamily="34" charset="-122"/>
            <a:ea typeface="微软雅黑" panose="020B0503020204020204" pitchFamily="34"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ufwwi11">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ufwwi11">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ufwwi11">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ufwwi11">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1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3ufwwi11">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2962</TotalTime>
  <Words>5178</Words>
  <Application>Microsoft Office PowerPoint</Application>
  <PresentationFormat>全屏显示(16:9)</PresentationFormat>
  <Paragraphs>1122</Paragraphs>
  <Slides>34</Slides>
  <Notes>2</Notes>
  <HiddenSlides>0</HiddenSlides>
  <MMClips>0</MMClips>
  <ScaleCrop>false</ScaleCrop>
  <HeadingPairs>
    <vt:vector size="4" baseType="variant">
      <vt:variant>
        <vt:lpstr>主题</vt:lpstr>
      </vt:variant>
      <vt:variant>
        <vt:i4>8</vt:i4>
      </vt:variant>
      <vt:variant>
        <vt:lpstr>幻灯片标题</vt:lpstr>
      </vt:variant>
      <vt:variant>
        <vt:i4>34</vt:i4>
      </vt:variant>
    </vt:vector>
  </HeadingPairs>
  <TitlesOfParts>
    <vt:vector size="42" baseType="lpstr">
      <vt:lpstr>默认设计模板</vt:lpstr>
      <vt:lpstr>3_Office 主题</vt:lpstr>
      <vt:lpstr>1_默认设计模板</vt:lpstr>
      <vt:lpstr>5_Office 主题</vt:lpstr>
      <vt:lpstr>6_Office 主题</vt:lpstr>
      <vt:lpstr>7_Office 主题</vt:lpstr>
      <vt:lpstr>8_Office 主题</vt:lpstr>
      <vt:lpstr>11_Office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张迎乐</dc:creator>
  <cp:lastModifiedBy>申平</cp:lastModifiedBy>
  <cp:revision>1947</cp:revision>
  <cp:lastPrinted>2019-05-06T00:58:00Z</cp:lastPrinted>
  <dcterms:created xsi:type="dcterms:W3CDTF">2017-05-21T10:22:00Z</dcterms:created>
  <dcterms:modified xsi:type="dcterms:W3CDTF">2025-03-20T10:50:06Z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0820A3D1CB3048AE9F14130207D3977D</vt:lpwstr>
  </property>
</Properties>
</file>